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42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ACC8E-8A15-4937-B94E-EBEB9FA25EB9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8871-C966-48FC-989E-FE5929E472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4827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ACC8E-8A15-4937-B94E-EBEB9FA25EB9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8871-C966-48FC-989E-FE5929E472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320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ACC8E-8A15-4937-B94E-EBEB9FA25EB9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8871-C966-48FC-989E-FE5929E472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0951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ACC8E-8A15-4937-B94E-EBEB9FA25EB9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8871-C966-48FC-989E-FE5929E472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897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ACC8E-8A15-4937-B94E-EBEB9FA25EB9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8871-C966-48FC-989E-FE5929E472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6833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ACC8E-8A15-4937-B94E-EBEB9FA25EB9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8871-C966-48FC-989E-FE5929E472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3998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ACC8E-8A15-4937-B94E-EBEB9FA25EB9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8871-C966-48FC-989E-FE5929E472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8227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ACC8E-8A15-4937-B94E-EBEB9FA25EB9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8871-C966-48FC-989E-FE5929E472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3019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ACC8E-8A15-4937-B94E-EBEB9FA25EB9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8871-C966-48FC-989E-FE5929E472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30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ACC8E-8A15-4937-B94E-EBEB9FA25EB9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8871-C966-48FC-989E-FE5929E472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921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ACC8E-8A15-4937-B94E-EBEB9FA25EB9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8871-C966-48FC-989E-FE5929E472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4166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ACC8E-8A15-4937-B94E-EBEB9FA25EB9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48871-C966-48FC-989E-FE5929E472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5128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184204" y="715347"/>
            <a:ext cx="478028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err="1" smtClean="0"/>
              <a:t>Teoria</a:t>
            </a:r>
            <a:r>
              <a:rPr lang="es-ES" sz="2000" b="1" dirty="0" smtClean="0"/>
              <a:t> de </a:t>
            </a:r>
            <a:r>
              <a:rPr lang="es-ES" sz="2000" b="1" dirty="0" err="1" smtClean="0"/>
              <a:t>l’evolució</a:t>
            </a:r>
            <a:r>
              <a:rPr lang="es-ES" sz="2000" b="1" dirty="0" smtClean="0"/>
              <a:t> per </a:t>
            </a:r>
            <a:r>
              <a:rPr lang="es-ES" sz="2000" b="1" dirty="0" err="1" smtClean="0"/>
              <a:t>selecció</a:t>
            </a:r>
            <a:r>
              <a:rPr lang="es-ES" sz="2000" b="1" dirty="0" smtClean="0"/>
              <a:t> natural </a:t>
            </a:r>
          </a:p>
          <a:p>
            <a:r>
              <a:rPr lang="es-ES" sz="2000" b="1" dirty="0" smtClean="0"/>
              <a:t>o de </a:t>
            </a:r>
            <a:r>
              <a:rPr lang="es-ES" sz="2000" b="1" dirty="0" err="1" smtClean="0"/>
              <a:t>l’herència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amb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modificació</a:t>
            </a:r>
            <a:endParaRPr lang="es-ES" sz="2000" b="1" dirty="0" smtClean="0"/>
          </a:p>
          <a:p>
            <a:endParaRPr lang="es-ES" sz="2000" b="1" dirty="0"/>
          </a:p>
          <a:p>
            <a:r>
              <a:rPr lang="es-ES" sz="2000" b="1" dirty="0" smtClean="0"/>
              <a:t>Charles Darwin-Albert </a:t>
            </a:r>
            <a:r>
              <a:rPr lang="es-ES" sz="2000" b="1" dirty="0" smtClean="0"/>
              <a:t>Wallace</a:t>
            </a:r>
          </a:p>
          <a:p>
            <a:endParaRPr lang="es-ES" sz="2000" b="1" dirty="0"/>
          </a:p>
          <a:p>
            <a:r>
              <a:rPr lang="es-ES" sz="2000" b="1" dirty="0" err="1" smtClean="0"/>
              <a:t>Els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organismes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tenen</a:t>
            </a:r>
            <a:r>
              <a:rPr lang="es-ES" sz="2000" b="1" dirty="0" smtClean="0"/>
              <a:t> una </a:t>
            </a:r>
            <a:r>
              <a:rPr lang="es-ES" sz="2000" b="1" dirty="0" err="1" smtClean="0"/>
              <a:t>descendència</a:t>
            </a:r>
            <a:r>
              <a:rPr lang="es-ES" sz="2000" b="1" dirty="0" smtClean="0"/>
              <a:t> superior a la que </a:t>
            </a:r>
            <a:r>
              <a:rPr lang="es-ES" sz="2000" b="1" dirty="0" err="1" smtClean="0"/>
              <a:t>pot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viure</a:t>
            </a:r>
            <a:r>
              <a:rPr lang="es-ES" sz="2000" b="1" dirty="0" smtClean="0"/>
              <a:t> (</a:t>
            </a:r>
            <a:r>
              <a:rPr lang="es-ES" sz="2000" b="1" smtClean="0"/>
              <a:t>manca recursos</a:t>
            </a:r>
            <a:endParaRPr lang="es-ES" sz="2000" b="1" dirty="0" smtClean="0"/>
          </a:p>
          <a:p>
            <a:endParaRPr lang="es-ES" sz="2000" b="1" dirty="0"/>
          </a:p>
          <a:p>
            <a:r>
              <a:rPr lang="es-ES" sz="2000" b="1" dirty="0" err="1" smtClean="0"/>
              <a:t>Els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organismes</a:t>
            </a:r>
            <a:r>
              <a:rPr lang="es-ES" sz="2000" b="1" dirty="0" smtClean="0"/>
              <a:t> poden </a:t>
            </a:r>
            <a:r>
              <a:rPr lang="es-ES" sz="2000" b="1" dirty="0" err="1" smtClean="0"/>
              <a:t>tenir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modificacions</a:t>
            </a:r>
            <a:r>
              <a:rPr lang="es-ES" sz="2000" b="1" dirty="0" smtClean="0"/>
              <a:t> que poden </a:t>
            </a:r>
            <a:r>
              <a:rPr lang="es-ES" sz="2000" b="1" dirty="0" err="1" smtClean="0"/>
              <a:t>transmetre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als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descendents</a:t>
            </a:r>
            <a:r>
              <a:rPr lang="es-ES" sz="2000" b="1" dirty="0" smtClean="0"/>
              <a:t>.</a:t>
            </a:r>
          </a:p>
          <a:p>
            <a:endParaRPr lang="es-ES" sz="2000" b="1" dirty="0" smtClean="0"/>
          </a:p>
          <a:p>
            <a:r>
              <a:rPr lang="es-ES" sz="2000" b="1" dirty="0" smtClean="0"/>
              <a:t>Si </a:t>
            </a:r>
            <a:r>
              <a:rPr lang="es-ES" sz="2000" b="1" dirty="0" err="1" smtClean="0"/>
              <a:t>aquestes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modificacions</a:t>
            </a:r>
            <a:r>
              <a:rPr lang="es-ES" sz="2000" b="1" dirty="0" smtClean="0"/>
              <a:t> representen </a:t>
            </a:r>
            <a:r>
              <a:rPr lang="es-ES" sz="2000" b="1" dirty="0" err="1" smtClean="0"/>
              <a:t>qualque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aventatge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pels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organismes</a:t>
            </a:r>
            <a:r>
              <a:rPr lang="es-ES" sz="2000" b="1" dirty="0" smtClean="0"/>
              <a:t> que les </a:t>
            </a:r>
            <a:r>
              <a:rPr lang="es-ES" sz="2000" b="1" dirty="0" err="1" smtClean="0"/>
              <a:t>tenen</a:t>
            </a:r>
            <a:r>
              <a:rPr lang="es-ES" sz="2000" b="1" dirty="0" smtClean="0"/>
              <a:t>, </a:t>
            </a:r>
            <a:r>
              <a:rPr lang="es-ES" sz="2000" b="1" dirty="0" err="1" smtClean="0"/>
              <a:t>aquests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tenen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més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probabiblitats</a:t>
            </a:r>
            <a:r>
              <a:rPr lang="es-ES" sz="2000" b="1" dirty="0" smtClean="0"/>
              <a:t> de </a:t>
            </a:r>
            <a:r>
              <a:rPr lang="es-ES" sz="2000" b="1" dirty="0" err="1" smtClean="0"/>
              <a:t>deixar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descendència</a:t>
            </a:r>
            <a:endParaRPr lang="es-ES" sz="2000" b="1" dirty="0"/>
          </a:p>
        </p:txBody>
      </p:sp>
      <p:pic>
        <p:nvPicPr>
          <p:cNvPr id="1026" name="Picture 2" descr="http://www.portalciencia.net/images/clasif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60149"/>
            <a:ext cx="4076700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041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58</Words>
  <Application>Microsoft Office PowerPoint</Application>
  <PresentationFormat>Presentación en pantalla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4</cp:revision>
  <dcterms:created xsi:type="dcterms:W3CDTF">2012-09-22T16:56:18Z</dcterms:created>
  <dcterms:modified xsi:type="dcterms:W3CDTF">2013-11-03T20:41:48Z</dcterms:modified>
</cp:coreProperties>
</file>