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56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81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8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72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9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15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61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14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31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35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68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6676-DB80-4A39-918A-521D22C93126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AF0D-4EF1-4CE1-9D8A-73C0920B4E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0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926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mmmm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190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2014-03-04T21:40:14Z</dcterms:created>
  <dcterms:modified xsi:type="dcterms:W3CDTF">2014-03-04T21:41:28Z</dcterms:modified>
</cp:coreProperties>
</file>