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5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C6676-DB80-4A39-918A-521D22C93126}" type="datetimeFigureOut">
              <a:rPr lang="es-ES" smtClean="0"/>
              <a:t>04/03/2014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1AF0D-4EF1-4CE1-9D8A-73C0920B4EB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075634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C6676-DB80-4A39-918A-521D22C93126}" type="datetimeFigureOut">
              <a:rPr lang="es-ES" smtClean="0"/>
              <a:t>04/03/2014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1AF0D-4EF1-4CE1-9D8A-73C0920B4EB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278122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C6676-DB80-4A39-918A-521D22C93126}" type="datetimeFigureOut">
              <a:rPr lang="es-ES" smtClean="0"/>
              <a:t>04/03/2014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1AF0D-4EF1-4CE1-9D8A-73C0920B4EB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718809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C6676-DB80-4A39-918A-521D22C93126}" type="datetimeFigureOut">
              <a:rPr lang="es-ES" smtClean="0"/>
              <a:t>04/03/2014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1AF0D-4EF1-4CE1-9D8A-73C0920B4EB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037277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C6676-DB80-4A39-918A-521D22C93126}" type="datetimeFigureOut">
              <a:rPr lang="es-ES" smtClean="0"/>
              <a:t>04/03/2014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1AF0D-4EF1-4CE1-9D8A-73C0920B4EB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479594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C6676-DB80-4A39-918A-521D22C93126}" type="datetimeFigureOut">
              <a:rPr lang="es-ES" smtClean="0"/>
              <a:t>04/03/2014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1AF0D-4EF1-4CE1-9D8A-73C0920B4EB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201504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C6676-DB80-4A39-918A-521D22C93126}" type="datetimeFigureOut">
              <a:rPr lang="es-ES" smtClean="0"/>
              <a:t>04/03/2014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1AF0D-4EF1-4CE1-9D8A-73C0920B4EB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126189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C6676-DB80-4A39-918A-521D22C93126}" type="datetimeFigureOut">
              <a:rPr lang="es-ES" smtClean="0"/>
              <a:t>04/03/2014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1AF0D-4EF1-4CE1-9D8A-73C0920B4EB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771480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C6676-DB80-4A39-918A-521D22C93126}" type="datetimeFigureOut">
              <a:rPr lang="es-ES" smtClean="0"/>
              <a:t>04/03/2014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1AF0D-4EF1-4CE1-9D8A-73C0920B4EB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483158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C6676-DB80-4A39-918A-521D22C93126}" type="datetimeFigureOut">
              <a:rPr lang="es-ES" smtClean="0"/>
              <a:t>04/03/2014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1AF0D-4EF1-4CE1-9D8A-73C0920B4EB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363526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C6676-DB80-4A39-918A-521D22C93126}" type="datetimeFigureOut">
              <a:rPr lang="es-ES" smtClean="0"/>
              <a:t>04/03/2014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1AF0D-4EF1-4CE1-9D8A-73C0920B4EB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276818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1C6676-DB80-4A39-918A-521D22C93126}" type="datetimeFigureOut">
              <a:rPr lang="es-ES" smtClean="0"/>
              <a:t>04/03/2014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11AF0D-4EF1-4CE1-9D8A-73C0920B4EB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030459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683568" y="692696"/>
            <a:ext cx="71287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mtClean="0"/>
              <a:t>mmmm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7119036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</Words>
  <Application>Microsoft Office PowerPoint</Application>
  <PresentationFormat>Presentación en pantalla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Windows</dc:creator>
  <cp:lastModifiedBy>Windows</cp:lastModifiedBy>
  <cp:revision>1</cp:revision>
  <dcterms:created xsi:type="dcterms:W3CDTF">2014-03-04T21:40:14Z</dcterms:created>
  <dcterms:modified xsi:type="dcterms:W3CDTF">2014-03-04T21:41:28Z</dcterms:modified>
</cp:coreProperties>
</file>