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D7A5-173B-4654-B82A-48DEF934D246}" type="datetimeFigureOut">
              <a:rPr lang="es-ES" smtClean="0"/>
              <a:t>05/03/2014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D6CF-370A-4D18-BBAC-8A72E731A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197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D7A5-173B-4654-B82A-48DEF934D246}" type="datetimeFigureOut">
              <a:rPr lang="es-ES" smtClean="0"/>
              <a:t>05/03/2014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D6CF-370A-4D18-BBAC-8A72E731A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136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D7A5-173B-4654-B82A-48DEF934D246}" type="datetimeFigureOut">
              <a:rPr lang="es-ES" smtClean="0"/>
              <a:t>05/03/2014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D6CF-370A-4D18-BBAC-8A72E731A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956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D7A5-173B-4654-B82A-48DEF934D246}" type="datetimeFigureOut">
              <a:rPr lang="es-ES" smtClean="0"/>
              <a:t>05/03/2014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D6CF-370A-4D18-BBAC-8A72E731A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9298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D7A5-173B-4654-B82A-48DEF934D246}" type="datetimeFigureOut">
              <a:rPr lang="es-ES" smtClean="0"/>
              <a:t>05/03/2014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D6CF-370A-4D18-BBAC-8A72E731A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1410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D7A5-173B-4654-B82A-48DEF934D246}" type="datetimeFigureOut">
              <a:rPr lang="es-ES" smtClean="0"/>
              <a:t>05/03/2014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D6CF-370A-4D18-BBAC-8A72E731A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9479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D7A5-173B-4654-B82A-48DEF934D246}" type="datetimeFigureOut">
              <a:rPr lang="es-ES" smtClean="0"/>
              <a:t>05/03/2014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D6CF-370A-4D18-BBAC-8A72E731A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7611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D7A5-173B-4654-B82A-48DEF934D246}" type="datetimeFigureOut">
              <a:rPr lang="es-ES" smtClean="0"/>
              <a:t>05/03/2014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D6CF-370A-4D18-BBAC-8A72E731A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8087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D7A5-173B-4654-B82A-48DEF934D246}" type="datetimeFigureOut">
              <a:rPr lang="es-ES" smtClean="0"/>
              <a:t>05/03/2014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D6CF-370A-4D18-BBAC-8A72E731A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0362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D7A5-173B-4654-B82A-48DEF934D246}" type="datetimeFigureOut">
              <a:rPr lang="es-ES" smtClean="0"/>
              <a:t>05/03/2014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D6CF-370A-4D18-BBAC-8A72E731A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646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D7A5-173B-4654-B82A-48DEF934D246}" type="datetimeFigureOut">
              <a:rPr lang="es-ES" smtClean="0"/>
              <a:t>05/03/2014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D6CF-370A-4D18-BBAC-8A72E731A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9552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4D7A5-173B-4654-B82A-48DEF934D246}" type="datetimeFigureOut">
              <a:rPr lang="es-ES" smtClean="0"/>
              <a:t>05/03/2014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3D6CF-370A-4D18-BBAC-8A72E731A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327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620688"/>
            <a:ext cx="756084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 PROGRAMACIÓ D’AULA</a:t>
            </a:r>
            <a:endParaRPr lang="es-ES" sz="2400" b="1" dirty="0" smtClean="0"/>
          </a:p>
          <a:p>
            <a:endParaRPr lang="es-ES" sz="2400" dirty="0" smtClean="0"/>
          </a:p>
          <a:p>
            <a:endParaRPr lang="es-ES" sz="2400" dirty="0" smtClean="0"/>
          </a:p>
          <a:p>
            <a:endParaRPr lang="es-ES" sz="2400" dirty="0"/>
          </a:p>
          <a:p>
            <a:pPr algn="ctr"/>
            <a:r>
              <a:rPr lang="es-ES" sz="2400" b="1" dirty="0" err="1"/>
              <a:t>Instrument</a:t>
            </a:r>
            <a:r>
              <a:rPr lang="es-ES" sz="2400" b="1" dirty="0"/>
              <a:t> del </a:t>
            </a:r>
            <a:r>
              <a:rPr lang="es-ES" sz="2400" b="1" dirty="0" err="1"/>
              <a:t>professor</a:t>
            </a:r>
            <a:r>
              <a:rPr lang="es-ES" sz="2400" b="1" dirty="0"/>
              <a:t> </a:t>
            </a:r>
            <a:r>
              <a:rPr lang="es-ES" sz="2400" b="1" dirty="0" err="1"/>
              <a:t>d’aula</a:t>
            </a:r>
            <a:r>
              <a:rPr lang="es-ES" sz="2400" b="1" dirty="0"/>
              <a:t>, </a:t>
            </a:r>
            <a:r>
              <a:rPr lang="es-ES" sz="2400" b="1" dirty="0" err="1" smtClean="0"/>
              <a:t>elaborat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pel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departament</a:t>
            </a:r>
            <a:r>
              <a:rPr lang="es-ES" sz="2400" b="1" dirty="0" smtClean="0"/>
              <a:t>, </a:t>
            </a:r>
            <a:r>
              <a:rPr lang="es-ES" sz="2400" b="1" dirty="0"/>
              <a:t>per </a:t>
            </a:r>
            <a:r>
              <a:rPr lang="es-ES" sz="2400" b="1" dirty="0" err="1"/>
              <a:t>establir</a:t>
            </a:r>
            <a:r>
              <a:rPr lang="es-ES" sz="2400" b="1" dirty="0"/>
              <a:t> les </a:t>
            </a:r>
            <a:r>
              <a:rPr lang="es-ES" sz="2400" b="1" dirty="0" err="1"/>
              <a:t>decisions</a:t>
            </a:r>
            <a:r>
              <a:rPr lang="es-ES" sz="2400" b="1" dirty="0"/>
              <a:t> sobre </a:t>
            </a:r>
            <a:r>
              <a:rPr lang="es-ES" sz="2400" b="1" dirty="0" err="1"/>
              <a:t>els</a:t>
            </a:r>
            <a:r>
              <a:rPr lang="es-ES" sz="2400" b="1" dirty="0"/>
              <a:t> </a:t>
            </a:r>
            <a:r>
              <a:rPr lang="es-ES" sz="2400" b="1" dirty="0" err="1"/>
              <a:t>distints</a:t>
            </a:r>
            <a:r>
              <a:rPr lang="es-ES" sz="2400" b="1" dirty="0"/>
              <a:t> </a:t>
            </a:r>
            <a:r>
              <a:rPr lang="es-ES" sz="2400" b="1" dirty="0" err="1"/>
              <a:t>components</a:t>
            </a:r>
            <a:r>
              <a:rPr lang="es-ES" sz="2400" b="1" dirty="0"/>
              <a:t> </a:t>
            </a:r>
            <a:r>
              <a:rPr lang="es-ES" sz="2400" b="1" dirty="0" err="1" smtClean="0"/>
              <a:t>curriculars</a:t>
            </a:r>
            <a:r>
              <a:rPr lang="es-ES" sz="2400" b="1" dirty="0" smtClean="0"/>
              <a:t> a </a:t>
            </a:r>
            <a:r>
              <a:rPr lang="es-ES" sz="2400" b="1" dirty="0" err="1"/>
              <a:t>l’àmbit</a:t>
            </a:r>
            <a:r>
              <a:rPr lang="es-ES" sz="2400" b="1" dirty="0"/>
              <a:t> de </a:t>
            </a:r>
            <a:r>
              <a:rPr lang="es-ES" sz="2400" b="1" dirty="0" err="1" smtClean="0"/>
              <a:t>l’aula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amb</a:t>
            </a:r>
            <a:r>
              <a:rPr lang="es-ES" sz="2400" b="1" dirty="0" smtClean="0"/>
              <a:t> </a:t>
            </a:r>
            <a:r>
              <a:rPr lang="es-ES" sz="2400" b="1" dirty="0"/>
              <a:t>la </a:t>
            </a:r>
            <a:r>
              <a:rPr lang="es-ES" sz="2400" b="1" dirty="0" err="1"/>
              <a:t>finalitat</a:t>
            </a:r>
            <a:r>
              <a:rPr lang="es-ES" sz="2400" b="1" dirty="0"/>
              <a:t> de planificar </a:t>
            </a:r>
            <a:r>
              <a:rPr lang="es-ES" sz="2400" b="1" dirty="0" err="1"/>
              <a:t>els</a:t>
            </a:r>
            <a:r>
              <a:rPr lang="es-ES" sz="2400" b="1" dirty="0"/>
              <a:t> </a:t>
            </a:r>
            <a:r>
              <a:rPr lang="es-ES" sz="2400" b="1" dirty="0" err="1"/>
              <a:t>processos</a:t>
            </a:r>
            <a:r>
              <a:rPr lang="es-ES" sz="2400" b="1" dirty="0"/>
              <a:t> </a:t>
            </a:r>
            <a:r>
              <a:rPr lang="es-ES" sz="2400" b="1" dirty="0" err="1"/>
              <a:t>d’ensenyament</a:t>
            </a:r>
            <a:r>
              <a:rPr lang="es-ES" sz="2400" b="1" dirty="0"/>
              <a:t> i </a:t>
            </a:r>
            <a:r>
              <a:rPr lang="es-ES" sz="2400" b="1" dirty="0" err="1"/>
              <a:t>aprenentatge</a:t>
            </a:r>
            <a:r>
              <a:rPr lang="es-ES" b="1" dirty="0" smtClean="0"/>
              <a:t>.</a:t>
            </a:r>
          </a:p>
          <a:p>
            <a:pPr algn="ctr"/>
            <a:endParaRPr lang="es-ES" b="1" dirty="0"/>
          </a:p>
          <a:p>
            <a:pPr algn="ctr"/>
            <a:r>
              <a:rPr lang="es-ES" sz="2400" b="1" dirty="0" err="1" smtClean="0"/>
              <a:t>Estableix</a:t>
            </a:r>
            <a:r>
              <a:rPr lang="es-ES" sz="2400" b="1" dirty="0" smtClean="0"/>
              <a:t> la </a:t>
            </a:r>
            <a:r>
              <a:rPr lang="es-ES" sz="2400" b="1" dirty="0" err="1" smtClean="0"/>
              <a:t>programació</a:t>
            </a:r>
            <a:r>
              <a:rPr lang="es-ES" sz="2400" b="1" dirty="0" smtClean="0"/>
              <a:t> anual</a:t>
            </a:r>
          </a:p>
          <a:p>
            <a:pPr algn="ctr"/>
            <a:r>
              <a:rPr lang="es-ES" sz="2400" b="1" dirty="0" smtClean="0"/>
              <a:t> i el </a:t>
            </a:r>
            <a:r>
              <a:rPr lang="es-ES" sz="2400" b="1" dirty="0" err="1" smtClean="0"/>
              <a:t>conjunt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d’unitats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didàctiques</a:t>
            </a:r>
            <a:r>
              <a:rPr lang="es-ES" sz="2400" b="1" dirty="0" smtClean="0"/>
              <a:t> que el conformen.</a:t>
            </a:r>
            <a:endParaRPr lang="es-ES" sz="2400" b="1" dirty="0"/>
          </a:p>
          <a:p>
            <a:r>
              <a:rPr lang="es-ES" dirty="0"/>
              <a:t> </a:t>
            </a:r>
          </a:p>
          <a:p>
            <a:r>
              <a:rPr lang="es-ES" i="1" dirty="0" smtClean="0"/>
              <a:t> 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4190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97705" y="260648"/>
            <a:ext cx="734481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i="1" dirty="0" err="1" smtClean="0"/>
              <a:t>Justificació</a:t>
            </a:r>
            <a:r>
              <a:rPr lang="es-ES" sz="2400" b="1" i="1" dirty="0" smtClean="0"/>
              <a:t> de la </a:t>
            </a:r>
            <a:r>
              <a:rPr lang="es-ES" sz="2400" b="1" i="1" dirty="0" err="1" smtClean="0"/>
              <a:t>programació</a:t>
            </a:r>
            <a:endParaRPr lang="es-ES" sz="2400" b="1" i="1" dirty="0" smtClean="0"/>
          </a:p>
          <a:p>
            <a:endParaRPr lang="es-ES" sz="2400" b="1" dirty="0" smtClean="0"/>
          </a:p>
          <a:p>
            <a:r>
              <a:rPr lang="es-ES" sz="2400" b="1" dirty="0" smtClean="0"/>
              <a:t> </a:t>
            </a:r>
          </a:p>
          <a:p>
            <a:pPr marL="342900" lvl="0" indent="-342900" algn="ctr">
              <a:buFont typeface="Arial" panose="020B0604020202020204" pitchFamily="34" charset="0"/>
              <a:buChar char="•"/>
            </a:pPr>
            <a:r>
              <a:rPr lang="es-ES" sz="2400" b="1" dirty="0" err="1" smtClean="0"/>
              <a:t>Permet</a:t>
            </a:r>
            <a:r>
              <a:rPr lang="es-ES" sz="2400" b="1" dirty="0" smtClean="0"/>
              <a:t> la </a:t>
            </a:r>
            <a:r>
              <a:rPr lang="es-ES" sz="2400" b="1" dirty="0" err="1" smtClean="0"/>
              <a:t>justificació</a:t>
            </a:r>
            <a:r>
              <a:rPr lang="es-ES" sz="2400" b="1" dirty="0" smtClean="0"/>
              <a:t> </a:t>
            </a:r>
            <a:r>
              <a:rPr lang="es-ES" sz="2400" b="1" dirty="0" smtClean="0"/>
              <a:t>de </a:t>
            </a:r>
            <a:r>
              <a:rPr lang="es-ES" sz="2400" b="1" dirty="0" err="1" smtClean="0"/>
              <a:t>tots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elements</a:t>
            </a:r>
            <a:r>
              <a:rPr lang="es-ES" sz="2400" b="1" dirty="0" smtClean="0"/>
              <a:t> que </a:t>
            </a:r>
            <a:r>
              <a:rPr lang="es-ES" sz="2400" b="1" dirty="0" err="1" smtClean="0"/>
              <a:t>intervenen</a:t>
            </a:r>
            <a:r>
              <a:rPr lang="es-ES" sz="2400" b="1" dirty="0" smtClean="0"/>
              <a:t> en el </a:t>
            </a:r>
            <a:r>
              <a:rPr lang="es-ES" sz="2400" b="1" dirty="0" err="1" smtClean="0"/>
              <a:t>procés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educatiu</a:t>
            </a:r>
            <a:endParaRPr lang="es-ES" sz="2400" b="1" dirty="0" smtClean="0"/>
          </a:p>
          <a:p>
            <a:pPr marL="342900" lvl="0" indent="-342900" algn="ctr">
              <a:buFont typeface="Arial" panose="020B0604020202020204" pitchFamily="34" charset="0"/>
              <a:buChar char="•"/>
            </a:pPr>
            <a:endParaRPr lang="es-ES" sz="2400" b="1" dirty="0" smtClean="0"/>
          </a:p>
          <a:p>
            <a:pPr marL="342900" lvl="0" indent="-342900" algn="ctr">
              <a:buFont typeface="Arial" panose="020B0604020202020204" pitchFamily="34" charset="0"/>
              <a:buChar char="•"/>
            </a:pPr>
            <a:r>
              <a:rPr lang="es-ES" sz="2400" b="1" dirty="0" err="1" smtClean="0"/>
              <a:t>Ajudar</a:t>
            </a:r>
            <a:r>
              <a:rPr lang="es-ES" sz="2400" b="1" dirty="0" smtClean="0"/>
              <a:t> a eliminar </a:t>
            </a:r>
            <a:r>
              <a:rPr lang="es-ES" sz="2400" b="1" dirty="0" err="1" smtClean="0"/>
              <a:t>l’atzar</a:t>
            </a:r>
            <a:r>
              <a:rPr lang="es-ES" sz="2400" b="1" dirty="0" smtClean="0"/>
              <a:t> i la </a:t>
            </a:r>
            <a:r>
              <a:rPr lang="es-ES" sz="2400" b="1" dirty="0" err="1" smtClean="0"/>
              <a:t>improvisació</a:t>
            </a:r>
            <a:endParaRPr lang="es-ES" sz="2400" b="1" dirty="0" smtClean="0"/>
          </a:p>
          <a:p>
            <a:pPr marL="342900" lvl="0" indent="-342900" algn="ctr">
              <a:buFont typeface="Arial" panose="020B0604020202020204" pitchFamily="34" charset="0"/>
              <a:buChar char="•"/>
            </a:pPr>
            <a:endParaRPr lang="es-ES" sz="2400" b="1" dirty="0" smtClean="0"/>
          </a:p>
          <a:p>
            <a:pPr marL="342900" lvl="0" indent="-342900" algn="ctr">
              <a:buFont typeface="Arial" panose="020B0604020202020204" pitchFamily="34" charset="0"/>
              <a:buChar char="•"/>
            </a:pPr>
            <a:r>
              <a:rPr lang="es-ES" sz="2400" b="1" dirty="0" err="1" smtClean="0"/>
              <a:t>Economitza</a:t>
            </a:r>
            <a:r>
              <a:rPr lang="es-ES" sz="2400" b="1" dirty="0" smtClean="0"/>
              <a:t> el </a:t>
            </a:r>
            <a:r>
              <a:rPr lang="es-ES" sz="2400" b="1" dirty="0" err="1" smtClean="0"/>
              <a:t>temps</a:t>
            </a:r>
            <a:r>
              <a:rPr lang="es-ES" sz="2400" b="1" dirty="0" smtClean="0"/>
              <a:t>, el fa </a:t>
            </a:r>
            <a:r>
              <a:rPr lang="es-ES" sz="2400" b="1" dirty="0" err="1" smtClean="0"/>
              <a:t>més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rendible</a:t>
            </a:r>
            <a:endParaRPr lang="es-ES" sz="2400" b="1" dirty="0" smtClean="0"/>
          </a:p>
          <a:p>
            <a:pPr marL="342900" lvl="0" indent="-342900" algn="ctr">
              <a:buFont typeface="Arial" panose="020B0604020202020204" pitchFamily="34" charset="0"/>
              <a:buChar char="•"/>
            </a:pPr>
            <a:endParaRPr lang="es-ES" sz="2400" b="1" dirty="0" smtClean="0"/>
          </a:p>
          <a:p>
            <a:pPr marL="342900" lvl="0" indent="-342900" algn="ctr">
              <a:buFont typeface="Arial" panose="020B0604020202020204" pitchFamily="34" charset="0"/>
              <a:buChar char="•"/>
            </a:pPr>
            <a:r>
              <a:rPr lang="es-ES" sz="2400" b="1" dirty="0" smtClean="0"/>
              <a:t>Evitar que </a:t>
            </a:r>
            <a:r>
              <a:rPr lang="es-ES" sz="2400" b="1" dirty="0" err="1" smtClean="0"/>
              <a:t>parts</a:t>
            </a:r>
            <a:r>
              <a:rPr lang="es-ES" sz="2400" b="1" dirty="0" smtClean="0"/>
              <a:t> del programa </a:t>
            </a:r>
            <a:r>
              <a:rPr lang="es-ES" sz="2400" b="1" dirty="0" err="1" smtClean="0"/>
              <a:t>quedin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sense</a:t>
            </a:r>
            <a:r>
              <a:rPr lang="es-ES" sz="2400" b="1" dirty="0" smtClean="0"/>
              <a:t> impartir</a:t>
            </a:r>
          </a:p>
          <a:p>
            <a:pPr lvl="0" algn="ctr"/>
            <a:endParaRPr lang="es-ES" sz="2400" b="1" dirty="0" smtClean="0"/>
          </a:p>
          <a:p>
            <a:pPr lvl="0" algn="ctr"/>
            <a:r>
              <a:rPr lang="es-ES" sz="2400" b="1" dirty="0" smtClean="0"/>
              <a:t> 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155837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1268760"/>
            <a:ext cx="72728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buFont typeface="Arial" panose="020B0604020202020204" pitchFamily="34" charset="0"/>
              <a:buChar char="•"/>
            </a:pPr>
            <a:r>
              <a:rPr lang="es-ES" sz="2400" b="1" dirty="0" smtClean="0"/>
              <a:t>Evita o </a:t>
            </a:r>
            <a:r>
              <a:rPr lang="es-ES" sz="2400" b="1" dirty="0" err="1" smtClean="0"/>
              <a:t>disminueix</a:t>
            </a:r>
            <a:r>
              <a:rPr lang="es-ES" sz="2400" b="1" dirty="0" smtClean="0"/>
              <a:t> les </a:t>
            </a:r>
            <a:r>
              <a:rPr lang="es-ES" sz="2400" b="1" dirty="0" err="1" smtClean="0"/>
              <a:t>frustacions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ocasionades</a:t>
            </a:r>
            <a:r>
              <a:rPr lang="es-ES" sz="2400" b="1" dirty="0" smtClean="0"/>
              <a:t> per </a:t>
            </a:r>
            <a:r>
              <a:rPr lang="es-ES" sz="2400" b="1" dirty="0" err="1" smtClean="0"/>
              <a:t>l’esforç</a:t>
            </a:r>
            <a:r>
              <a:rPr lang="es-ES" sz="2400" b="1" dirty="0" smtClean="0"/>
              <a:t> en va</a:t>
            </a:r>
          </a:p>
          <a:p>
            <a:pPr marL="342900" lvl="0" indent="-342900" algn="ctr">
              <a:buFont typeface="Arial" panose="020B0604020202020204" pitchFamily="34" charset="0"/>
              <a:buChar char="•"/>
            </a:pPr>
            <a:endParaRPr lang="es-ES" sz="2400" b="1" dirty="0" smtClean="0"/>
          </a:p>
          <a:p>
            <a:pPr marL="342900" lvl="0" indent="-342900" algn="ctr">
              <a:buFont typeface="Arial" panose="020B0604020202020204" pitchFamily="34" charset="0"/>
              <a:buChar char="•"/>
            </a:pPr>
            <a:r>
              <a:rPr lang="es-ES" sz="2400" b="1" dirty="0" err="1" smtClean="0"/>
              <a:t>Racionalitza</a:t>
            </a:r>
            <a:r>
              <a:rPr lang="es-ES" sz="2400" b="1" dirty="0" smtClean="0"/>
              <a:t> les tasques en </a:t>
            </a:r>
            <a:r>
              <a:rPr lang="es-ES" sz="2400" b="1" dirty="0" err="1" smtClean="0"/>
              <a:t>comú</a:t>
            </a:r>
            <a:endParaRPr lang="es-ES" sz="2400" b="1" dirty="0" smtClean="0"/>
          </a:p>
          <a:p>
            <a:pPr marL="342900" lvl="0" indent="-342900" algn="ctr">
              <a:buFont typeface="Arial" panose="020B0604020202020204" pitchFamily="34" charset="0"/>
              <a:buChar char="•"/>
            </a:pPr>
            <a:endParaRPr lang="es-ES" sz="2400" b="1" dirty="0" smtClean="0"/>
          </a:p>
          <a:p>
            <a:pPr marL="342900" lvl="0" indent="-342900" algn="ctr">
              <a:buFont typeface="Arial" panose="020B0604020202020204" pitchFamily="34" charset="0"/>
              <a:buChar char="•"/>
            </a:pPr>
            <a:r>
              <a:rPr lang="es-ES" sz="2400" b="1" dirty="0" smtClean="0"/>
              <a:t>Estimula la </a:t>
            </a:r>
            <a:r>
              <a:rPr lang="es-ES" sz="2400" b="1" dirty="0" err="1" smtClean="0"/>
              <a:t>creativitat</a:t>
            </a:r>
            <a:endParaRPr lang="es-ES" sz="2400" b="1" dirty="0" smtClean="0"/>
          </a:p>
          <a:p>
            <a:pPr marL="342900" lvl="0" indent="-342900" algn="ctr">
              <a:buFont typeface="Arial" panose="020B0604020202020204" pitchFamily="34" charset="0"/>
              <a:buChar char="•"/>
            </a:pPr>
            <a:endParaRPr lang="es-ES" sz="2400" b="1" dirty="0" smtClean="0"/>
          </a:p>
          <a:p>
            <a:pPr marL="342900" lvl="0" indent="-342900" algn="ctr">
              <a:buFont typeface="Arial" panose="020B0604020202020204" pitchFamily="34" charset="0"/>
              <a:buChar char="•"/>
            </a:pPr>
            <a:r>
              <a:rPr lang="es-ES" sz="2400" b="1" dirty="0" err="1" smtClean="0"/>
              <a:t>Permet</a:t>
            </a:r>
            <a:r>
              <a:rPr lang="es-ES" sz="2400" b="1" dirty="0" smtClean="0"/>
              <a:t> el </a:t>
            </a:r>
            <a:r>
              <a:rPr lang="es-ES" sz="2400" b="1" dirty="0" err="1" smtClean="0"/>
              <a:t>procés</a:t>
            </a:r>
            <a:r>
              <a:rPr lang="es-ES" sz="2400" b="1" dirty="0" smtClean="0"/>
              <a:t> de </a:t>
            </a:r>
            <a:r>
              <a:rPr lang="es-ES" sz="2400" b="1" dirty="0" err="1" smtClean="0"/>
              <a:t>reflexió</a:t>
            </a:r>
            <a:r>
              <a:rPr lang="es-ES" sz="2400" b="1" dirty="0" smtClean="0"/>
              <a:t> i </a:t>
            </a:r>
            <a:r>
              <a:rPr lang="es-ES" sz="2400" b="1" dirty="0" err="1" smtClean="0"/>
              <a:t>retroalimentació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42518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921831" y="764704"/>
            <a:ext cx="655272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i="1" dirty="0" err="1"/>
              <a:t>Punt</a:t>
            </a:r>
            <a:r>
              <a:rPr lang="es-ES" sz="2400" b="1" i="1" dirty="0"/>
              <a:t> de partida de la </a:t>
            </a:r>
            <a:r>
              <a:rPr lang="es-ES" sz="2400" b="1" i="1" dirty="0" err="1" smtClean="0"/>
              <a:t>programació</a:t>
            </a:r>
            <a:endParaRPr lang="es-ES" sz="2400" b="1" i="1" dirty="0" smtClean="0"/>
          </a:p>
          <a:p>
            <a:endParaRPr lang="es-ES" sz="2400" dirty="0"/>
          </a:p>
          <a:p>
            <a:r>
              <a:rPr lang="es-ES" sz="2400" i="1" dirty="0"/>
              <a:t> </a:t>
            </a:r>
            <a:endParaRPr lang="es-ES" sz="24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400" b="1" dirty="0" err="1"/>
              <a:t>Curriculum</a:t>
            </a:r>
            <a:r>
              <a:rPr lang="es-ES" sz="2400" b="1" dirty="0"/>
              <a:t> </a:t>
            </a:r>
            <a:r>
              <a:rPr lang="es-ES" sz="2400" b="1" dirty="0" smtClean="0"/>
              <a:t>oficial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s-ES" sz="2400" b="1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400" b="1" dirty="0" err="1"/>
              <a:t>Projecte</a:t>
            </a:r>
            <a:r>
              <a:rPr lang="es-ES" sz="2400" b="1" dirty="0"/>
              <a:t> </a:t>
            </a:r>
            <a:r>
              <a:rPr lang="es-ES" sz="2400" b="1" dirty="0" err="1"/>
              <a:t>Educatiu</a:t>
            </a:r>
            <a:r>
              <a:rPr lang="es-ES" sz="2400" b="1" dirty="0"/>
              <a:t> de </a:t>
            </a:r>
            <a:r>
              <a:rPr lang="es-ES" sz="2400" b="1" dirty="0" smtClean="0"/>
              <a:t>Centre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s-ES" sz="2400" b="1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400" b="1" dirty="0" err="1"/>
              <a:t>Projecte</a:t>
            </a:r>
            <a:r>
              <a:rPr lang="es-ES" sz="2400" b="1" dirty="0"/>
              <a:t> Curricular de </a:t>
            </a:r>
            <a:r>
              <a:rPr lang="es-ES" sz="2400" b="1" dirty="0" smtClean="0"/>
              <a:t>Centre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s-ES" sz="2400" b="1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400" b="1" dirty="0" err="1" smtClean="0"/>
              <a:t>Estableix</a:t>
            </a:r>
            <a:r>
              <a:rPr lang="es-ES" sz="2400" b="1" dirty="0" smtClean="0"/>
              <a:t> la </a:t>
            </a:r>
            <a:r>
              <a:rPr lang="es-ES" sz="2400" b="1" dirty="0" err="1"/>
              <a:t>s</a:t>
            </a:r>
            <a:r>
              <a:rPr lang="es-ES" sz="2400" b="1" dirty="0" err="1" smtClean="0"/>
              <a:t>eqüència</a:t>
            </a:r>
            <a:r>
              <a:rPr lang="es-ES" sz="2400" b="1" dirty="0" smtClean="0"/>
              <a:t> </a:t>
            </a:r>
            <a:r>
              <a:rPr lang="es-ES" sz="2400" b="1" dirty="0"/>
              <a:t>de </a:t>
            </a:r>
            <a:r>
              <a:rPr lang="es-ES" sz="2400" b="1" dirty="0" err="1"/>
              <a:t>continguts</a:t>
            </a:r>
            <a:r>
              <a:rPr lang="es-ES" sz="2400" b="1" dirty="0"/>
              <a:t> de </a:t>
            </a:r>
            <a:r>
              <a:rPr lang="es-ES" sz="2400" b="1" dirty="0" err="1"/>
              <a:t>l’àrea</a:t>
            </a:r>
            <a:r>
              <a:rPr lang="es-ES" sz="2400" b="1" dirty="0"/>
              <a:t> curricular de cada </a:t>
            </a:r>
            <a:r>
              <a:rPr lang="es-ES" sz="2400" b="1" dirty="0" err="1"/>
              <a:t>curs</a:t>
            </a:r>
            <a:endParaRPr lang="es-ES" sz="2400" b="1" dirty="0"/>
          </a:p>
          <a:p>
            <a:pPr algn="ctr"/>
            <a:r>
              <a:rPr lang="es-ES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8461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85</Words>
  <Application>Microsoft Office PowerPoint</Application>
  <PresentationFormat>Presentación en pantalla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UIB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Windows</cp:lastModifiedBy>
  <cp:revision>4</cp:revision>
  <dcterms:created xsi:type="dcterms:W3CDTF">2013-02-22T15:44:27Z</dcterms:created>
  <dcterms:modified xsi:type="dcterms:W3CDTF">2014-03-05T10:40:08Z</dcterms:modified>
</cp:coreProperties>
</file>