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97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36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5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29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41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47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6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08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6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6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55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32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20688"/>
            <a:ext cx="75608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 </a:t>
            </a:r>
            <a:r>
              <a:rPr lang="es-ES" sz="2400" b="1" dirty="0" smtClean="0"/>
              <a:t>UNITATS DIDÀCTIQUES</a:t>
            </a:r>
            <a:endParaRPr lang="es-ES" sz="2400" b="1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/>
          </a:p>
          <a:p>
            <a:pPr algn="ctr"/>
            <a:r>
              <a:rPr lang="es-ES" sz="2400" b="1" dirty="0" smtClean="0"/>
              <a:t> </a:t>
            </a:r>
            <a:r>
              <a:rPr lang="es-ES" sz="2400" b="1" dirty="0" err="1" smtClean="0"/>
              <a:t>Preparades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pel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professor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d’aula</a:t>
            </a:r>
            <a:r>
              <a:rPr lang="es-ES" sz="2400" b="1" dirty="0" smtClean="0"/>
              <a:t> per aplicar a </a:t>
            </a:r>
            <a:r>
              <a:rPr lang="es-ES" sz="2400" b="1" dirty="0" err="1" smtClean="0"/>
              <a:t>grups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classe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concrets</a:t>
            </a:r>
            <a:r>
              <a:rPr lang="es-ES" sz="2400" b="1" dirty="0" smtClean="0"/>
              <a:t>.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Les </a:t>
            </a:r>
            <a:r>
              <a:rPr lang="es-ES" sz="2400" b="1" dirty="0" err="1" smtClean="0"/>
              <a:t>unitats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didàctiques</a:t>
            </a:r>
            <a:r>
              <a:rPr lang="es-ES" sz="2400" b="1" dirty="0" smtClean="0"/>
              <a:t> han de ser flexibles, </a:t>
            </a:r>
            <a:r>
              <a:rPr lang="es-ES" sz="2400" b="1" dirty="0" err="1" smtClean="0"/>
              <a:t>s’han</a:t>
            </a:r>
            <a:r>
              <a:rPr lang="es-ES" sz="2400" b="1" dirty="0" smtClean="0"/>
              <a:t> de poder adaptar a cada </a:t>
            </a:r>
            <a:r>
              <a:rPr lang="es-ES" sz="2400" b="1" dirty="0" err="1" smtClean="0"/>
              <a:t>circunstància</a:t>
            </a:r>
            <a:r>
              <a:rPr lang="es-ES" sz="2400" b="1" dirty="0" smtClean="0"/>
              <a:t>.</a:t>
            </a:r>
          </a:p>
          <a:p>
            <a:pPr algn="ctr"/>
            <a:r>
              <a:rPr lang="es-ES" sz="2400" b="1" dirty="0" smtClean="0"/>
              <a:t>Ha de poder </a:t>
            </a:r>
            <a:r>
              <a:rPr lang="es-ES" sz="2400" b="1" dirty="0" err="1" smtClean="0"/>
              <a:t>admetre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modificacions</a:t>
            </a:r>
            <a:endParaRPr lang="es-ES" dirty="0"/>
          </a:p>
          <a:p>
            <a:r>
              <a:rPr lang="es-ES" i="1" dirty="0" smtClean="0"/>
              <a:t>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19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Windows</cp:lastModifiedBy>
  <cp:revision>5</cp:revision>
  <dcterms:created xsi:type="dcterms:W3CDTF">2013-02-22T15:44:27Z</dcterms:created>
  <dcterms:modified xsi:type="dcterms:W3CDTF">2014-03-05T11:36:16Z</dcterms:modified>
</cp:coreProperties>
</file>