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7FD-E5F4-4F2E-94AA-692395E90EC4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4FE1-414C-43B0-AB39-CA1601EF3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182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7FD-E5F4-4F2E-94AA-692395E90EC4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4FE1-414C-43B0-AB39-CA1601EF3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010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7FD-E5F4-4F2E-94AA-692395E90EC4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4FE1-414C-43B0-AB39-CA1601EF3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692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7FD-E5F4-4F2E-94AA-692395E90EC4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4FE1-414C-43B0-AB39-CA1601EF3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826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7FD-E5F4-4F2E-94AA-692395E90EC4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4FE1-414C-43B0-AB39-CA1601EF3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51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7FD-E5F4-4F2E-94AA-692395E90EC4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4FE1-414C-43B0-AB39-CA1601EF3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13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7FD-E5F4-4F2E-94AA-692395E90EC4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4FE1-414C-43B0-AB39-CA1601EF3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750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7FD-E5F4-4F2E-94AA-692395E90EC4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4FE1-414C-43B0-AB39-CA1601EF3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876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7FD-E5F4-4F2E-94AA-692395E90EC4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4FE1-414C-43B0-AB39-CA1601EF3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987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7FD-E5F4-4F2E-94AA-692395E90EC4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4FE1-414C-43B0-AB39-CA1601EF3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704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7FD-E5F4-4F2E-94AA-692395E90EC4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4FE1-414C-43B0-AB39-CA1601EF3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332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0F7FD-E5F4-4F2E-94AA-692395E90EC4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14FE1-414C-43B0-AB39-CA1601EF3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44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404664"/>
            <a:ext cx="799288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Esquema </a:t>
            </a:r>
            <a:r>
              <a:rPr lang="es-ES" sz="3200" b="1" dirty="0" err="1" smtClean="0"/>
              <a:t>d’una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classe</a:t>
            </a:r>
            <a:r>
              <a:rPr lang="es-ES" sz="3200" b="1" dirty="0" smtClean="0"/>
              <a:t> tradicional</a:t>
            </a:r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  <a:p>
            <a:pPr marL="457200" lvl="0" indent="-457200">
              <a:buAutoNum type="arabicPeriod"/>
            </a:pPr>
            <a:r>
              <a:rPr lang="ca-ES" sz="2400" b="1" dirty="0" smtClean="0"/>
              <a:t>Explicació </a:t>
            </a:r>
            <a:r>
              <a:rPr lang="ca-ES" sz="2400" b="1" dirty="0"/>
              <a:t>dels continguts d’un </a:t>
            </a:r>
            <a:r>
              <a:rPr lang="ca-ES" sz="2400" b="1" dirty="0" smtClean="0"/>
              <a:t>llibre</a:t>
            </a:r>
          </a:p>
          <a:p>
            <a:pPr lvl="0"/>
            <a:endParaRPr lang="es-ES" sz="2400" dirty="0"/>
          </a:p>
          <a:p>
            <a:pPr lvl="0"/>
            <a:r>
              <a:rPr lang="ca-ES" sz="2400" b="1" dirty="0" smtClean="0"/>
              <a:t>2. Preguntes </a:t>
            </a:r>
            <a:r>
              <a:rPr lang="ca-ES" sz="2400" b="1" dirty="0"/>
              <a:t>orals per aclarir els conceptes que no s’hagin après (no sempre</a:t>
            </a:r>
            <a:r>
              <a:rPr lang="ca-ES" sz="2400" b="1" dirty="0" smtClean="0"/>
              <a:t>)</a:t>
            </a:r>
          </a:p>
          <a:p>
            <a:pPr lvl="0"/>
            <a:endParaRPr lang="es-ES" sz="2400" dirty="0"/>
          </a:p>
          <a:p>
            <a:pPr lvl="0"/>
            <a:r>
              <a:rPr lang="ca-ES" sz="2400" b="1" dirty="0" smtClean="0"/>
              <a:t>3. Realització </a:t>
            </a:r>
            <a:r>
              <a:rPr lang="ca-ES" sz="2400" b="1" dirty="0"/>
              <a:t>de qualque activitat pràctica amb la finalitat de veure o comprovar el que s’ha explicat (no sempre</a:t>
            </a:r>
            <a:r>
              <a:rPr lang="ca-ES" sz="2400" b="1" dirty="0" smtClean="0"/>
              <a:t>).</a:t>
            </a:r>
          </a:p>
          <a:p>
            <a:pPr lvl="0"/>
            <a:endParaRPr lang="es-ES" sz="2400" dirty="0"/>
          </a:p>
          <a:p>
            <a:pPr lvl="0"/>
            <a:r>
              <a:rPr lang="ca-ES" sz="2400" b="1" dirty="0" smtClean="0"/>
              <a:t>4. Resposta </a:t>
            </a:r>
            <a:r>
              <a:rPr lang="ca-ES" sz="2400" b="1" dirty="0"/>
              <a:t>a exercicis i problemes en els que els estudiants han d’aplicar les idees explicades</a:t>
            </a:r>
            <a:endParaRPr lang="es-ES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118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266418"/>
              </p:ext>
            </p:extLst>
          </p:nvPr>
        </p:nvGraphicFramePr>
        <p:xfrm>
          <a:off x="1763688" y="764704"/>
          <a:ext cx="5011420" cy="2743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51760"/>
                <a:gridCol w="577850"/>
                <a:gridCol w="488315"/>
                <a:gridCol w="403225"/>
                <a:gridCol w="89027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 dirty="0" err="1">
                          <a:effectLst/>
                        </a:rPr>
                        <a:t>Classe</a:t>
                      </a:r>
                      <a:r>
                        <a:rPr lang="es-ES" sz="1800" dirty="0">
                          <a:effectLst/>
                        </a:rPr>
                        <a:t> tradicional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Continguts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Comp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ca-ES" sz="1800" dirty="0">
                          <a:effectLst/>
                        </a:rPr>
                        <a:t>Explicació dels continguts d’un llibre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ca-ES" sz="1800" dirty="0">
                          <a:effectLst/>
                        </a:rPr>
                        <a:t>Preguntes orals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" sz="1800" dirty="0" err="1">
                          <a:effectLst/>
                        </a:rPr>
                        <a:t>Estudi</a:t>
                      </a:r>
                      <a:r>
                        <a:rPr lang="es-ES" sz="1800" dirty="0">
                          <a:effectLst/>
                        </a:rPr>
                        <a:t> individual del </a:t>
                      </a:r>
                      <a:r>
                        <a:rPr lang="es-ES" sz="1800" dirty="0" err="1">
                          <a:effectLst/>
                        </a:rPr>
                        <a:t>llibre</a:t>
                      </a:r>
                      <a:r>
                        <a:rPr lang="es-ES" sz="1800" dirty="0">
                          <a:effectLst/>
                        </a:rPr>
                        <a:t> de </a:t>
                      </a:r>
                      <a:r>
                        <a:rPr lang="es-ES" sz="1800" dirty="0" err="1">
                          <a:effectLst/>
                        </a:rPr>
                        <a:t>text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" sz="1800" dirty="0" err="1">
                          <a:effectLst/>
                        </a:rPr>
                        <a:t>Memorització</a:t>
                      </a:r>
                      <a:r>
                        <a:rPr lang="es-ES" sz="1800" dirty="0">
                          <a:effectLst/>
                        </a:rPr>
                        <a:t> </a:t>
                      </a:r>
                      <a:r>
                        <a:rPr lang="es-ES" sz="1800" dirty="0" err="1">
                          <a:effectLst/>
                        </a:rPr>
                        <a:t>dels</a:t>
                      </a:r>
                      <a:r>
                        <a:rPr lang="es-ES" sz="1800" dirty="0">
                          <a:effectLst/>
                        </a:rPr>
                        <a:t> </a:t>
                      </a:r>
                      <a:r>
                        <a:rPr lang="es-ES" sz="1800" dirty="0" err="1">
                          <a:effectLst/>
                        </a:rPr>
                        <a:t>continguts</a:t>
                      </a:r>
                      <a:r>
                        <a:rPr lang="es-ES" sz="1800" dirty="0">
                          <a:effectLst/>
                        </a:rPr>
                        <a:t> apresos</a:t>
                      </a:r>
                      <a:endParaRPr lang="es-ES" sz="12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s-ES" sz="1800" dirty="0" err="1">
                          <a:effectLst/>
                        </a:rPr>
                        <a:t>Avaluació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C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C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C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C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C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P</a:t>
                      </a:r>
                      <a:endParaRPr lang="es-E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P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Lingüística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</a:rPr>
                        <a:t>Medi</a:t>
                      </a:r>
                      <a:r>
                        <a:rPr lang="es-ES" sz="1200" dirty="0">
                          <a:effectLst/>
                        </a:rPr>
                        <a:t> </a:t>
                      </a:r>
                      <a:r>
                        <a:rPr lang="es-ES" sz="1200" dirty="0" err="1">
                          <a:effectLst/>
                        </a:rPr>
                        <a:t>físic</a:t>
                      </a:r>
                      <a:endParaRPr lang="es-ES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Autorregula.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93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87</Words>
  <Application>Microsoft Office PowerPoint</Application>
  <PresentationFormat>Presentación en pantalla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2015-04-15T09:45:47Z</dcterms:created>
  <dcterms:modified xsi:type="dcterms:W3CDTF">2015-04-15T09:55:41Z</dcterms:modified>
</cp:coreProperties>
</file>