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16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06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81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82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2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0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4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00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78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5EBC-EA09-4E21-BACA-B667525A1740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0A50-5649-4993-BA33-4666F917C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71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C:\Users\uib\Desktop\Sin Títul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8927"/>
            <a:ext cx="8434558" cy="377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135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2015-04-15T09:54:12Z</dcterms:created>
  <dcterms:modified xsi:type="dcterms:W3CDTF">2015-04-15T09:59:42Z</dcterms:modified>
</cp:coreProperties>
</file>