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45EBC-EA09-4E21-BACA-B667525A1740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0A50-5649-4993-BA33-4666F917CF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3162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45EBC-EA09-4E21-BACA-B667525A1740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0A50-5649-4993-BA33-4666F917CF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1064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45EBC-EA09-4E21-BACA-B667525A1740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0A50-5649-4993-BA33-4666F917CF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5813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45EBC-EA09-4E21-BACA-B667525A1740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0A50-5649-4993-BA33-4666F917CF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005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45EBC-EA09-4E21-BACA-B667525A1740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0A50-5649-4993-BA33-4666F917CF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2823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45EBC-EA09-4E21-BACA-B667525A1740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0A50-5649-4993-BA33-4666F917CF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220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45EBC-EA09-4E21-BACA-B667525A1740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0A50-5649-4993-BA33-4666F917CF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650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45EBC-EA09-4E21-BACA-B667525A1740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0A50-5649-4993-BA33-4666F917CF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249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45EBC-EA09-4E21-BACA-B667525A1740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0A50-5649-4993-BA33-4666F917CF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926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45EBC-EA09-4E21-BACA-B667525A1740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0A50-5649-4993-BA33-4666F917CF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800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45EBC-EA09-4E21-BACA-B667525A1740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0A50-5649-4993-BA33-4666F917CF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578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45EBC-EA09-4E21-BACA-B667525A1740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70A50-5649-4993-BA33-4666F917CFB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6713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 descr="C:\Users\uib\Desktop\Sin Título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08927"/>
            <a:ext cx="8434558" cy="3773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81359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2015-04-15T09:54:12Z</dcterms:created>
  <dcterms:modified xsi:type="dcterms:W3CDTF">2015-04-15T09:59:42Z</dcterms:modified>
</cp:coreProperties>
</file>