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67C0-665A-47CD-8E5E-546B539CDF0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0251-78C8-4CD8-949B-89341ABAFE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099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67C0-665A-47CD-8E5E-546B539CDF0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0251-78C8-4CD8-949B-89341ABAFE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237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67C0-665A-47CD-8E5E-546B539CDF0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0251-78C8-4CD8-949B-89341ABAFE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705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67C0-665A-47CD-8E5E-546B539CDF0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0251-78C8-4CD8-949B-89341ABAFE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342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67C0-665A-47CD-8E5E-546B539CDF0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0251-78C8-4CD8-949B-89341ABAFE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1575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67C0-665A-47CD-8E5E-546B539CDF0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0251-78C8-4CD8-949B-89341ABAFE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7774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67C0-665A-47CD-8E5E-546B539CDF0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0251-78C8-4CD8-949B-89341ABAFE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648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67C0-665A-47CD-8E5E-546B539CDF0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0251-78C8-4CD8-949B-89341ABAFE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263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67C0-665A-47CD-8E5E-546B539CDF0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0251-78C8-4CD8-949B-89341ABAFE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80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67C0-665A-47CD-8E5E-546B539CDF0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0251-78C8-4CD8-949B-89341ABAFE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783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C67C0-665A-47CD-8E5E-546B539CDF0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F0251-78C8-4CD8-949B-89341ABAFE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043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C67C0-665A-47CD-8E5E-546B539CDF0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F0251-78C8-4CD8-949B-89341ABAFE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8967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476672"/>
            <a:ext cx="80648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smtClean="0"/>
              <a:t>SITUACIONS D’APRENENTATGE</a:t>
            </a:r>
          </a:p>
          <a:p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smtClean="0"/>
              <a:t>El que es treballa ha de </a:t>
            </a:r>
            <a:r>
              <a:rPr lang="es-ES" sz="2400" b="1" dirty="0" err="1" smtClean="0"/>
              <a:t>tenir</a:t>
            </a:r>
            <a:r>
              <a:rPr lang="es-ES" sz="2400" b="1" dirty="0" smtClean="0"/>
              <a:t> sentir per </a:t>
            </a:r>
            <a:r>
              <a:rPr lang="es-ES" sz="2400" b="1" dirty="0" err="1" smtClean="0"/>
              <a:t>l’alumne</a:t>
            </a:r>
            <a:r>
              <a:rPr lang="es-ES" sz="2400" b="1" dirty="0" smtClean="0"/>
              <a:t>. </a:t>
            </a:r>
            <a:r>
              <a:rPr lang="es-ES" sz="2400" b="1" dirty="0" err="1" smtClean="0"/>
              <a:t>Motivació</a:t>
            </a:r>
            <a:r>
              <a:rPr lang="es-ES" sz="2400" b="1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smtClean="0"/>
              <a:t>El </a:t>
            </a:r>
            <a:r>
              <a:rPr lang="es-ES" sz="2400" b="1" dirty="0" err="1" smtClean="0"/>
              <a:t>coneixement</a:t>
            </a:r>
            <a:r>
              <a:rPr lang="es-ES" sz="2400" b="1" dirty="0" smtClean="0"/>
              <a:t> escolar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una </a:t>
            </a:r>
            <a:r>
              <a:rPr lang="es-ES" sz="2400" b="1" dirty="0" err="1" smtClean="0"/>
              <a:t>reelaboració</a:t>
            </a:r>
            <a:r>
              <a:rPr lang="es-ES" sz="2400" b="1" dirty="0" smtClean="0"/>
              <a:t> del </a:t>
            </a:r>
            <a:r>
              <a:rPr lang="es-ES" sz="2400" b="1" dirty="0" err="1" smtClean="0"/>
              <a:t>coneixment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experts</a:t>
            </a:r>
            <a:r>
              <a:rPr lang="es-ES" sz="2400" b="1" dirty="0" smtClean="0"/>
              <a:t>, no una </a:t>
            </a:r>
            <a:r>
              <a:rPr lang="es-ES" sz="2400" b="1" dirty="0" err="1" smtClean="0"/>
              <a:t>simplificació</a:t>
            </a:r>
            <a:r>
              <a:rPr lang="es-ES" sz="2400" b="1" dirty="0" smtClean="0"/>
              <a:t>. </a:t>
            </a:r>
            <a:r>
              <a:rPr lang="es-ES" sz="2400" b="1" dirty="0" err="1" smtClean="0"/>
              <a:t>Important</a:t>
            </a:r>
            <a:r>
              <a:rPr lang="es-ES" sz="2400" b="1" dirty="0" smtClean="0"/>
              <a:t> remarcar el </a:t>
            </a:r>
            <a:r>
              <a:rPr lang="es-ES" sz="2400" b="1" dirty="0" err="1" smtClean="0"/>
              <a:t>significat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biològic</a:t>
            </a:r>
            <a:r>
              <a:rPr lang="es-ES" sz="2400" b="1" dirty="0" smtClean="0"/>
              <a:t> de cada </a:t>
            </a:r>
            <a:r>
              <a:rPr lang="es-ES" sz="2400" b="1" dirty="0" err="1" smtClean="0"/>
              <a:t>concepte</a:t>
            </a:r>
            <a:endParaRPr lang="es-ES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L’aprenentatge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una tasca lenta i formada per </a:t>
            </a:r>
            <a:r>
              <a:rPr lang="es-ES" sz="2400" b="1" dirty="0" err="1" smtClean="0"/>
              <a:t>passos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successius</a:t>
            </a:r>
            <a:endParaRPr lang="es-ES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smtClean="0"/>
              <a:t>Intentar que cada </a:t>
            </a:r>
            <a:r>
              <a:rPr lang="es-ES" sz="2400" b="1" dirty="0" err="1" smtClean="0"/>
              <a:t>alumne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arribi</a:t>
            </a:r>
            <a:r>
              <a:rPr lang="es-ES" sz="2400" b="1" dirty="0" smtClean="0"/>
              <a:t> al </a:t>
            </a:r>
            <a:r>
              <a:rPr lang="es-ES" sz="2400" b="1" dirty="0" err="1" smtClean="0"/>
              <a:t>màxima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nivell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possible</a:t>
            </a:r>
            <a:endParaRPr lang="es-ES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400" b="1" dirty="0" smtClean="0"/>
              <a:t>El </a:t>
            </a:r>
            <a:r>
              <a:rPr lang="es-ES" sz="2400" b="1" dirty="0" err="1" smtClean="0"/>
              <a:t>temps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d’ensenyament</a:t>
            </a:r>
            <a:r>
              <a:rPr lang="es-ES" sz="2400" b="1" dirty="0" smtClean="0"/>
              <a:t> no </a:t>
            </a:r>
            <a:r>
              <a:rPr lang="es-ES" sz="2400" b="1" dirty="0" err="1" smtClean="0"/>
              <a:t>coincideix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d’aprenentatge</a:t>
            </a:r>
            <a:r>
              <a:rPr lang="es-ES" sz="2400" b="1" dirty="0" smtClean="0"/>
              <a:t>. El primer </a:t>
            </a:r>
            <a:r>
              <a:rPr lang="es-ES" sz="2400" b="1" dirty="0" err="1" smtClean="0"/>
              <a:t>és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curt</a:t>
            </a:r>
            <a:r>
              <a:rPr lang="es-ES" sz="2400" b="1" dirty="0" smtClean="0"/>
              <a:t>, el </a:t>
            </a:r>
            <a:r>
              <a:rPr lang="es-ES" sz="2400" b="1" dirty="0" err="1" smtClean="0"/>
              <a:t>segon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llarg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8939663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74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1</cp:revision>
  <dcterms:created xsi:type="dcterms:W3CDTF">2015-04-15T10:35:14Z</dcterms:created>
  <dcterms:modified xsi:type="dcterms:W3CDTF">2015-04-15T10:43:16Z</dcterms:modified>
</cp:coreProperties>
</file>