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035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2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48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495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558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82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363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60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77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638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419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02150-E6E9-4F4D-A88F-1B74BA9A2798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6AFD4-05BA-43DE-945E-CB0EAF892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031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548680"/>
            <a:ext cx="806489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Del </a:t>
            </a:r>
            <a:r>
              <a:rPr lang="es-ES" sz="3600" b="1" dirty="0" err="1" smtClean="0"/>
              <a:t>mètode</a:t>
            </a:r>
            <a:r>
              <a:rPr lang="es-ES" sz="3600" b="1" dirty="0" smtClean="0"/>
              <a:t> tradicional </a:t>
            </a:r>
            <a:r>
              <a:rPr lang="es-ES" sz="3600" b="1" dirty="0" err="1" smtClean="0"/>
              <a:t>als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plantajemants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actuals</a:t>
            </a:r>
            <a:r>
              <a:rPr lang="es-ES" sz="3600" b="1" dirty="0" smtClean="0"/>
              <a:t>.</a:t>
            </a:r>
          </a:p>
          <a:p>
            <a:pPr algn="ctr"/>
            <a:endParaRPr lang="es-ES" sz="36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a-ES" sz="2400" b="1" dirty="0"/>
              <a:t>Si en el mètode tradicional es parlava de </a:t>
            </a:r>
            <a:r>
              <a:rPr lang="ca-ES" sz="2400" b="1" i="1" dirty="0">
                <a:solidFill>
                  <a:srgbClr val="FF0000"/>
                </a:solidFill>
              </a:rPr>
              <a:t>transmissió de coneixements</a:t>
            </a:r>
            <a:r>
              <a:rPr lang="ca-ES" sz="2400" b="1" dirty="0"/>
              <a:t>, en el moment actual parlem de </a:t>
            </a:r>
            <a:r>
              <a:rPr lang="ca-ES" sz="2400" b="1" i="1" dirty="0">
                <a:solidFill>
                  <a:srgbClr val="FF0000"/>
                </a:solidFill>
              </a:rPr>
              <a:t>construcció de coneixements</a:t>
            </a:r>
            <a:r>
              <a:rPr lang="ca-ES" sz="2400" b="1" dirty="0"/>
              <a:t>. Les concepcions són diferents:</a:t>
            </a:r>
            <a:endParaRPr lang="es-ES" sz="2400" dirty="0"/>
          </a:p>
          <a:p>
            <a:r>
              <a:rPr lang="ca-ES" sz="2400" b="1" dirty="0"/>
              <a:t> </a:t>
            </a:r>
            <a:endParaRPr lang="es-E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ca-ES" sz="2400" b="1" dirty="0"/>
              <a:t>El professor passa de </a:t>
            </a:r>
            <a:r>
              <a:rPr lang="ca-ES" sz="2400" b="1" dirty="0">
                <a:solidFill>
                  <a:srgbClr val="FF0000"/>
                </a:solidFill>
              </a:rPr>
              <a:t>transmetre coneixements a facilitar situacions d’aprenentatge</a:t>
            </a:r>
            <a:r>
              <a:rPr lang="ca-ES" sz="2400" b="1" dirty="0" smtClean="0">
                <a:solidFill>
                  <a:srgbClr val="FF0000"/>
                </a:solidFill>
              </a:rPr>
              <a:t>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ca-ES" sz="2400" b="1" dirty="0"/>
              <a:t>L’alumne es considera que passa </a:t>
            </a:r>
            <a:r>
              <a:rPr lang="ca-ES" sz="2400" b="1" dirty="0">
                <a:solidFill>
                  <a:srgbClr val="FF0000"/>
                </a:solidFill>
              </a:rPr>
              <a:t>d’assimilar informació a construir informació.</a:t>
            </a:r>
            <a:endParaRPr lang="es-ES" sz="2400" dirty="0">
              <a:solidFill>
                <a:srgbClr val="FF0000"/>
              </a:solidFill>
            </a:endParaRPr>
          </a:p>
          <a:p>
            <a:pPr lvl="0"/>
            <a:r>
              <a:rPr lang="es-ES" sz="2400" b="1" dirty="0" smtClean="0"/>
              <a:t> </a:t>
            </a:r>
            <a:endParaRPr lang="es-ES" sz="2400" dirty="0"/>
          </a:p>
          <a:p>
            <a:pPr algn="ctr"/>
            <a:endParaRPr lang="es-ES" sz="3600" b="1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784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79879" y="401897"/>
            <a:ext cx="79208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ca-ES" sz="2400" b="1" dirty="0" smtClean="0"/>
              <a:t>La concepció de l’aprenentatge passa de suposar l’aprenent com un receptacle buit a considerar que té uns </a:t>
            </a:r>
            <a:r>
              <a:rPr lang="ca-ES" sz="2400" b="1" dirty="0" smtClean="0">
                <a:solidFill>
                  <a:srgbClr val="FF0000"/>
                </a:solidFill>
              </a:rPr>
              <a:t>estructura organitzada d’idees </a:t>
            </a:r>
            <a:r>
              <a:rPr lang="ca-ES" sz="2400" b="1" dirty="0" smtClean="0"/>
              <a:t>i que aquesta estructura es pot manifestar com a resistent a un canvi.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S" sz="2400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ca-ES" sz="2400" b="1" dirty="0" smtClean="0"/>
              <a:t>El coneixement es considerat  com </a:t>
            </a:r>
            <a:r>
              <a:rPr lang="ca-ES" sz="2400" b="1" dirty="0" smtClean="0">
                <a:solidFill>
                  <a:srgbClr val="FF0000"/>
                </a:solidFill>
              </a:rPr>
              <a:t>una construcció interna</a:t>
            </a:r>
            <a:r>
              <a:rPr lang="ca-ES" sz="2400" b="1" dirty="0" smtClean="0"/>
              <a:t>, no just una cosa que ens ve de fora.</a:t>
            </a:r>
            <a:endParaRPr lang="es-ES" sz="24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149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54868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err="1" smtClean="0"/>
              <a:t>Aprenentatge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significatiu</a:t>
            </a:r>
            <a:endParaRPr lang="es-E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7648227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729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89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2015-04-15T09:49:26Z</dcterms:created>
  <dcterms:modified xsi:type="dcterms:W3CDTF">2015-04-15T09:57:41Z</dcterms:modified>
</cp:coreProperties>
</file>