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5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7408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462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6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452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902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939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303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4386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784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8642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3BC8D-9F62-4026-BC33-C746C75B75FB}" type="datetimeFigureOut">
              <a:rPr lang="es-ES" smtClean="0"/>
              <a:t>15/04/2015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61CF6-4362-44CC-918C-5AFA7C38E4E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032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971600" y="47667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 smtClean="0"/>
              <a:t>Activitats</a:t>
            </a:r>
            <a:r>
              <a:rPr lang="es-ES" sz="2800" b="1" dirty="0" smtClean="0"/>
              <a:t> </a:t>
            </a:r>
            <a:r>
              <a:rPr lang="es-ES" sz="2800" b="1" dirty="0" err="1" smtClean="0"/>
              <a:t>didàctiques</a:t>
            </a:r>
            <a:endParaRPr lang="es-ES" sz="2800" b="1" dirty="0"/>
          </a:p>
        </p:txBody>
      </p:sp>
      <p:pic>
        <p:nvPicPr>
          <p:cNvPr id="5122" name="Picture 2" descr="C:\Users\uib\Desktop\Sin Título 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804" y="1785668"/>
            <a:ext cx="8378407" cy="301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8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476672"/>
            <a:ext cx="8352927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b="1" dirty="0" err="1" smtClean="0"/>
              <a:t>Activitats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didàctiques</a:t>
            </a:r>
            <a:endParaRPr lang="es-ES" sz="3200" b="1" dirty="0" smtClean="0"/>
          </a:p>
          <a:p>
            <a:pPr algn="ctr"/>
            <a:endParaRPr lang="es-ES" sz="3200" b="1" dirty="0"/>
          </a:p>
          <a:p>
            <a:pPr algn="ctr"/>
            <a:r>
              <a:rPr lang="es-ES" sz="2400" b="1" dirty="0" err="1" smtClean="0"/>
              <a:t>Explicació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Llibres</a:t>
            </a:r>
            <a:r>
              <a:rPr lang="es-ES" sz="2400" b="1" dirty="0" smtClean="0"/>
              <a:t> de </a:t>
            </a:r>
            <a:r>
              <a:rPr lang="es-ES" sz="2400" b="1" dirty="0" err="1" smtClean="0"/>
              <a:t>text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Biologia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context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Internet</a:t>
            </a:r>
          </a:p>
          <a:p>
            <a:pPr algn="ctr"/>
            <a:r>
              <a:rPr lang="es-ES" sz="2400" b="1" dirty="0" err="1" smtClean="0"/>
              <a:t>Desenvolupament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històric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Mapes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conceptuals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V de </a:t>
            </a:r>
            <a:r>
              <a:rPr lang="es-ES" sz="2400" b="1" dirty="0" err="1" smtClean="0"/>
              <a:t>Gowin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Laboratori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Sortides</a:t>
            </a:r>
            <a:r>
              <a:rPr lang="es-ES" sz="2400" b="1" dirty="0" smtClean="0"/>
              <a:t> al camp</a:t>
            </a:r>
          </a:p>
          <a:p>
            <a:pPr algn="ctr"/>
            <a:r>
              <a:rPr lang="es-ES" sz="2400" b="1" dirty="0" err="1" smtClean="0"/>
              <a:t>WebQuest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Murals</a:t>
            </a:r>
            <a:endParaRPr lang="es-ES" sz="2400" b="1" dirty="0" smtClean="0"/>
          </a:p>
          <a:p>
            <a:pPr algn="ctr"/>
            <a:r>
              <a:rPr lang="es-ES" sz="2400" b="1" dirty="0" err="1" smtClean="0"/>
              <a:t>Presentació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diapositives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Lectura </a:t>
            </a:r>
            <a:r>
              <a:rPr lang="es-ES" sz="2400" b="1" dirty="0" err="1" smtClean="0"/>
              <a:t>diaris</a:t>
            </a:r>
            <a:endParaRPr lang="es-ES" sz="2400" b="1" dirty="0" smtClean="0"/>
          </a:p>
          <a:p>
            <a:pPr algn="ctr"/>
            <a:r>
              <a:rPr lang="es-ES" sz="2400" b="1" dirty="0" smtClean="0"/>
              <a:t>Lectura revistes de </a:t>
            </a:r>
            <a:r>
              <a:rPr lang="es-ES" sz="2400" b="1" dirty="0" err="1" smtClean="0"/>
              <a:t>divulgació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326685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404664"/>
            <a:ext cx="7488832" cy="8894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err="1" smtClean="0"/>
              <a:t>Característiques</a:t>
            </a:r>
            <a:r>
              <a:rPr lang="es-ES" sz="2800" b="1" dirty="0" smtClean="0"/>
              <a:t> de les </a:t>
            </a:r>
            <a:r>
              <a:rPr lang="es-ES" sz="2800" b="1" dirty="0" err="1" smtClean="0"/>
              <a:t>activitats</a:t>
            </a:r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r>
              <a:rPr lang="es-ES" sz="2400" b="1" dirty="0" err="1" smtClean="0">
                <a:solidFill>
                  <a:srgbClr val="FF0000"/>
                </a:solidFill>
              </a:rPr>
              <a:t>Activitats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formades</a:t>
            </a:r>
            <a:r>
              <a:rPr lang="es-ES" sz="2400" b="1" dirty="0" smtClean="0"/>
              <a:t> per =</a:t>
            </a:r>
          </a:p>
          <a:p>
            <a:pPr algn="ctr"/>
            <a:r>
              <a:rPr lang="es-ES" sz="2400" b="1" dirty="0" err="1" smtClean="0"/>
              <a:t>Competències</a:t>
            </a:r>
            <a:r>
              <a:rPr lang="es-ES" sz="2400" b="1" dirty="0" smtClean="0"/>
              <a:t> +</a:t>
            </a:r>
          </a:p>
          <a:p>
            <a:pPr algn="ctr"/>
            <a:r>
              <a:rPr lang="es-ES" sz="2400" b="1" dirty="0" smtClean="0"/>
              <a:t>+ </a:t>
            </a:r>
            <a:r>
              <a:rPr lang="es-ES" sz="2400" b="1" dirty="0" err="1" smtClean="0"/>
              <a:t>objectius</a:t>
            </a:r>
            <a:r>
              <a:rPr lang="es-ES" sz="2400" b="1" dirty="0" smtClean="0"/>
              <a:t> + </a:t>
            </a:r>
            <a:r>
              <a:rPr lang="es-ES" sz="2400" b="1" dirty="0" err="1" smtClean="0"/>
              <a:t>conceptes</a:t>
            </a:r>
            <a:r>
              <a:rPr lang="es-ES" sz="2400" b="1" dirty="0" smtClean="0"/>
              <a:t> + </a:t>
            </a:r>
            <a:r>
              <a:rPr lang="es-ES" sz="2400" b="1" dirty="0" err="1" smtClean="0"/>
              <a:t>procediments</a:t>
            </a:r>
            <a:r>
              <a:rPr lang="es-ES" sz="2400" b="1" dirty="0" smtClean="0"/>
              <a:t> + </a:t>
            </a:r>
            <a:r>
              <a:rPr lang="es-ES" sz="2400" b="1" dirty="0" err="1" smtClean="0"/>
              <a:t>actituds</a:t>
            </a:r>
            <a:r>
              <a:rPr lang="es-ES" sz="2400" b="1" dirty="0" smtClean="0"/>
              <a:t> (</a:t>
            </a:r>
            <a:r>
              <a:rPr lang="es-ES" sz="2400" b="1" dirty="0" err="1" smtClean="0"/>
              <a:t>sentiments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valors</a:t>
            </a:r>
            <a:r>
              <a:rPr lang="es-ES" sz="2400" b="1" dirty="0" smtClean="0"/>
              <a:t>) + </a:t>
            </a:r>
            <a:r>
              <a:rPr lang="es-ES" sz="2400" b="1" dirty="0" err="1" smtClean="0"/>
              <a:t>avaluació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Han de </a:t>
            </a:r>
            <a:r>
              <a:rPr lang="es-ES" sz="2400" b="1" dirty="0" err="1" smtClean="0"/>
              <a:t>reflectir</a:t>
            </a:r>
            <a:r>
              <a:rPr lang="es-ES" sz="2400" b="1" dirty="0" smtClean="0"/>
              <a:t> les </a:t>
            </a:r>
            <a:r>
              <a:rPr lang="es-ES" sz="2400" b="1" dirty="0" err="1" smtClean="0"/>
              <a:t>finalitats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educatives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Diversitat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d’activitats</a:t>
            </a:r>
            <a:r>
              <a:rPr lang="es-ES" sz="2400" b="1" dirty="0" smtClean="0"/>
              <a:t>, no </a:t>
            </a:r>
            <a:r>
              <a:rPr lang="es-ES" sz="2400" b="1" dirty="0" err="1" smtClean="0"/>
              <a:t>activisme</a:t>
            </a:r>
            <a:endParaRPr lang="es-ES" sz="2400" b="1" dirty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>
                <a:solidFill>
                  <a:srgbClr val="FF0000"/>
                </a:solidFill>
              </a:rPr>
              <a:t>Interacció</a:t>
            </a:r>
            <a:r>
              <a:rPr lang="es-ES" sz="2400" b="1" dirty="0" smtClean="0"/>
              <a:t> entre </a:t>
            </a:r>
            <a:r>
              <a:rPr lang="es-ES" sz="2400" b="1" dirty="0" err="1" smtClean="0"/>
              <a:t>docent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alumnes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Acord</a:t>
            </a:r>
            <a:r>
              <a:rPr lang="es-ES" sz="2400" b="1" dirty="0" smtClean="0"/>
              <a:t> entre </a:t>
            </a:r>
            <a:r>
              <a:rPr lang="es-ES" sz="2400" b="1" dirty="0" err="1" smtClean="0"/>
              <a:t>docent</a:t>
            </a:r>
            <a:r>
              <a:rPr lang="es-ES" sz="2400" b="1" dirty="0" smtClean="0"/>
              <a:t> i </a:t>
            </a:r>
            <a:r>
              <a:rPr lang="es-ES" sz="2400" b="1" dirty="0" err="1" smtClean="0"/>
              <a:t>alumnes</a:t>
            </a:r>
            <a:r>
              <a:rPr lang="es-ES" sz="2400" b="1" dirty="0" smtClean="0"/>
              <a:t>: </a:t>
            </a:r>
          </a:p>
          <a:p>
            <a:pPr algn="ctr"/>
            <a:r>
              <a:rPr lang="es-ES" sz="2400" b="1" dirty="0" smtClean="0">
                <a:solidFill>
                  <a:srgbClr val="FF0000"/>
                </a:solidFill>
              </a:rPr>
              <a:t>contracte </a:t>
            </a:r>
            <a:r>
              <a:rPr lang="es-ES" sz="2400" b="1" dirty="0" err="1" smtClean="0">
                <a:solidFill>
                  <a:srgbClr val="FF0000"/>
                </a:solidFill>
              </a:rPr>
              <a:t>didàctic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smtClean="0"/>
              <a:t>Concretar </a:t>
            </a:r>
            <a:r>
              <a:rPr lang="es-ES" sz="2400" b="1" dirty="0" err="1" smtClean="0"/>
              <a:t>accions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El </a:t>
            </a:r>
            <a:r>
              <a:rPr lang="es-ES" sz="2400" b="1" dirty="0" err="1" smtClean="0"/>
              <a:t>docent</a:t>
            </a:r>
            <a:r>
              <a:rPr lang="es-ES" sz="2400" b="1" dirty="0" smtClean="0"/>
              <a:t> ha </a:t>
            </a:r>
            <a:r>
              <a:rPr lang="es-ES" sz="2400" b="1" dirty="0" err="1" smtClean="0"/>
              <a:t>d’aconseguir</a:t>
            </a:r>
            <a:r>
              <a:rPr lang="es-ES" sz="2400" b="1" dirty="0" smtClean="0"/>
              <a:t> interés per </a:t>
            </a:r>
          </a:p>
          <a:p>
            <a:pPr algn="ctr"/>
            <a:r>
              <a:rPr lang="es-ES" sz="2400" b="1" dirty="0" err="1" smtClean="0"/>
              <a:t>aquests</a:t>
            </a:r>
            <a:r>
              <a:rPr lang="es-ES" sz="2400" b="1" dirty="0" smtClean="0"/>
              <a:t> temes en el </a:t>
            </a:r>
            <a:r>
              <a:rPr lang="es-ES" sz="2400" b="1" dirty="0" err="1" smtClean="0"/>
              <a:t>futur</a:t>
            </a:r>
            <a:endParaRPr lang="es-ES" sz="2400" b="1" dirty="0" smtClean="0"/>
          </a:p>
          <a:p>
            <a:pPr algn="ctr"/>
            <a:endParaRPr lang="es-ES" sz="2800" b="1" dirty="0" smtClean="0"/>
          </a:p>
          <a:p>
            <a:pPr algn="ctr"/>
            <a:endParaRPr lang="es-ES" sz="2800" b="1" dirty="0"/>
          </a:p>
          <a:p>
            <a:pPr algn="ctr"/>
            <a:endParaRPr lang="es-ES" sz="2800" b="1" dirty="0"/>
          </a:p>
        </p:txBody>
      </p:sp>
    </p:spTree>
    <p:extLst>
      <p:ext uri="{BB962C8B-B14F-4D97-AF65-F5344CB8AC3E}">
        <p14:creationId xmlns:p14="http://schemas.microsoft.com/office/powerpoint/2010/main" val="11670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691474"/>
            <a:ext cx="79208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400" b="1" dirty="0" err="1"/>
              <a:t>Acord</a:t>
            </a:r>
            <a:r>
              <a:rPr lang="es-ES" sz="2400" b="1" dirty="0"/>
              <a:t> entre </a:t>
            </a:r>
            <a:r>
              <a:rPr lang="es-ES" sz="2400" b="1" dirty="0" err="1"/>
              <a:t>docent</a:t>
            </a:r>
            <a:r>
              <a:rPr lang="es-ES" sz="2400" b="1" dirty="0"/>
              <a:t> i </a:t>
            </a:r>
            <a:r>
              <a:rPr lang="es-ES" sz="2400" b="1" dirty="0" err="1"/>
              <a:t>alumnes</a:t>
            </a:r>
            <a:r>
              <a:rPr lang="es-ES" sz="2400" b="1" dirty="0"/>
              <a:t>: </a:t>
            </a:r>
          </a:p>
          <a:p>
            <a:pPr algn="ctr"/>
            <a:r>
              <a:rPr lang="es-ES" sz="2400" b="1" dirty="0">
                <a:solidFill>
                  <a:srgbClr val="FF0000"/>
                </a:solidFill>
              </a:rPr>
              <a:t>contracte </a:t>
            </a:r>
            <a:r>
              <a:rPr lang="es-ES" sz="2400" b="1" dirty="0" err="1">
                <a:solidFill>
                  <a:srgbClr val="FF0000"/>
                </a:solidFill>
              </a:rPr>
              <a:t>didàctic</a:t>
            </a:r>
            <a:endParaRPr lang="es-ES" sz="2400" b="1" dirty="0">
              <a:solidFill>
                <a:srgbClr val="FF0000"/>
              </a:solidFill>
            </a:endParaRPr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Concretar </a:t>
            </a:r>
            <a:r>
              <a:rPr lang="es-ES" sz="2400" b="1" dirty="0" err="1" smtClean="0"/>
              <a:t>accions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Entusiasme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/>
              <a:t>El </a:t>
            </a:r>
            <a:r>
              <a:rPr lang="es-ES" sz="2400" b="1" dirty="0" err="1"/>
              <a:t>docent</a:t>
            </a:r>
            <a:r>
              <a:rPr lang="es-ES" sz="2400" b="1" dirty="0"/>
              <a:t> ha </a:t>
            </a:r>
            <a:r>
              <a:rPr lang="es-ES" sz="2400" b="1" dirty="0" err="1"/>
              <a:t>d’aconseguir</a:t>
            </a:r>
            <a:r>
              <a:rPr lang="es-ES" sz="2400" b="1" dirty="0"/>
              <a:t> interés per </a:t>
            </a:r>
          </a:p>
          <a:p>
            <a:pPr algn="ctr"/>
            <a:r>
              <a:rPr lang="es-ES" sz="2400" b="1" dirty="0" err="1"/>
              <a:t>aquests</a:t>
            </a:r>
            <a:r>
              <a:rPr lang="es-ES" sz="2400" b="1" dirty="0"/>
              <a:t> temes en el </a:t>
            </a:r>
            <a:r>
              <a:rPr lang="es-ES" sz="2400" b="1" dirty="0" err="1" smtClean="0"/>
              <a:t>futur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err="1" smtClean="0"/>
              <a:t>L’única</a:t>
            </a:r>
            <a:r>
              <a:rPr lang="es-ES" sz="2400" b="1" dirty="0" smtClean="0"/>
              <a:t> meta no ha der ser </a:t>
            </a:r>
            <a:r>
              <a:rPr lang="es-ES" sz="2400" b="1" dirty="0" err="1" smtClean="0"/>
              <a:t>aprovar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sinó</a:t>
            </a:r>
            <a:r>
              <a:rPr lang="es-ES" sz="2400" b="1" dirty="0" smtClean="0"/>
              <a:t> també </a:t>
            </a:r>
            <a:r>
              <a:rPr lang="es-ES" sz="2400" b="1" dirty="0" err="1" smtClean="0"/>
              <a:t>aprendre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2496367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129</Words>
  <Application>Microsoft Office PowerPoint</Application>
  <PresentationFormat>Presentación en pantalla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3</cp:revision>
  <dcterms:created xsi:type="dcterms:W3CDTF">2015-04-15T09:52:37Z</dcterms:created>
  <dcterms:modified xsi:type="dcterms:W3CDTF">2015-04-15T10:34:45Z</dcterms:modified>
</cp:coreProperties>
</file>