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64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58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4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4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5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61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63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21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7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49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61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AA1F-27F0-49AC-9C9C-E78DE799C8BD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C684-4F4D-4E47-88B1-65AFEA4A5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83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47506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INCONVENIENTS DE LA CLASSE TRADICIONAL</a:t>
            </a:r>
          </a:p>
          <a:p>
            <a:endParaRPr lang="ca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400" b="1" dirty="0" smtClean="0"/>
              <a:t>Es considerava una tasca fàcil, no era necessària preparació especial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400" b="1" dirty="0" smtClean="0"/>
              <a:t>L’aprenentatge s’aconseguia per una simple transmissió de </a:t>
            </a:r>
            <a:r>
              <a:rPr lang="ca-ES" sz="2400" b="1" dirty="0" err="1" smtClean="0"/>
              <a:t>conoeixments</a:t>
            </a:r>
            <a:endParaRPr lang="ca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400" b="1" dirty="0" smtClean="0"/>
              <a:t>El fracàs dels estudiants era degut a les seves pròpies deficiències: capacitat,  de nivell, d’actitud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400" b="1" dirty="0" smtClean="0"/>
              <a:t>Falta de motivació a l’estudiar temes de poc interès.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400" b="1" dirty="0" smtClean="0"/>
              <a:t>No es treballa l’autonomia de l’alumne per aconseguir elaborar coneixement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811714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2015-04-15T10:13:35Z</dcterms:created>
  <dcterms:modified xsi:type="dcterms:W3CDTF">2015-04-15T10:21:00Z</dcterms:modified>
</cp:coreProperties>
</file>