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AA1F-27F0-49AC-9C9C-E78DE799C8BD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C684-4F4D-4E47-88B1-65AFEA4A56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9644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AA1F-27F0-49AC-9C9C-E78DE799C8BD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C684-4F4D-4E47-88B1-65AFEA4A56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5586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AA1F-27F0-49AC-9C9C-E78DE799C8BD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C684-4F4D-4E47-88B1-65AFEA4A56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74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AA1F-27F0-49AC-9C9C-E78DE799C8BD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C684-4F4D-4E47-88B1-65AFEA4A56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14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AA1F-27F0-49AC-9C9C-E78DE799C8BD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C684-4F4D-4E47-88B1-65AFEA4A56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9755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AA1F-27F0-49AC-9C9C-E78DE799C8BD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C684-4F4D-4E47-88B1-65AFEA4A56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5615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AA1F-27F0-49AC-9C9C-E78DE799C8BD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C684-4F4D-4E47-88B1-65AFEA4A56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63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AA1F-27F0-49AC-9C9C-E78DE799C8BD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C684-4F4D-4E47-88B1-65AFEA4A56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1215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AA1F-27F0-49AC-9C9C-E78DE799C8BD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C684-4F4D-4E47-88B1-65AFEA4A56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072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AA1F-27F0-49AC-9C9C-E78DE799C8BD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C684-4F4D-4E47-88B1-65AFEA4A56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7496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AA1F-27F0-49AC-9C9C-E78DE799C8BD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C684-4F4D-4E47-88B1-65AFEA4A56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661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7AA1F-27F0-49AC-9C9C-E78DE799C8BD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1C684-4F4D-4E47-88B1-65AFEA4A56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983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447506"/>
            <a:ext cx="78488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b="1" dirty="0" smtClean="0"/>
              <a:t>INCONVENIENTS DE LA CLASSE TRADICIONAL</a:t>
            </a:r>
          </a:p>
          <a:p>
            <a:endParaRPr lang="ca-ES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400" b="1" dirty="0" smtClean="0"/>
              <a:t>Es considerava una tasca fàcil, no era necessària preparació especial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400" b="1" dirty="0" smtClean="0"/>
              <a:t>L’aprenentatge s’aconseguia per una simple transmissió de </a:t>
            </a:r>
            <a:r>
              <a:rPr lang="ca-ES" sz="2400" b="1" dirty="0" err="1" smtClean="0"/>
              <a:t>conoeixments</a:t>
            </a:r>
            <a:endParaRPr lang="ca-ES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400" b="1" dirty="0" smtClean="0"/>
              <a:t>El fracàs dels estudiants era degut a les seves pròpies deficiències: capacitat,  de nivell, d’actitud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400" b="1" dirty="0" smtClean="0"/>
              <a:t>Falta de motivació a l’estudiar temes de poc interès.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400" b="1" dirty="0" smtClean="0"/>
              <a:t>No es treballa l’autonomia de l’alumne per aconseguir elaborar coneixement</a:t>
            </a:r>
            <a:endParaRPr lang="ca-ES" sz="2400" b="1" dirty="0"/>
          </a:p>
        </p:txBody>
      </p:sp>
    </p:spTree>
    <p:extLst>
      <p:ext uri="{BB962C8B-B14F-4D97-AF65-F5344CB8AC3E}">
        <p14:creationId xmlns:p14="http://schemas.microsoft.com/office/powerpoint/2010/main" val="8117145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62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1</cp:revision>
  <dcterms:created xsi:type="dcterms:W3CDTF">2015-04-15T10:13:35Z</dcterms:created>
  <dcterms:modified xsi:type="dcterms:W3CDTF">2015-04-15T10:21:00Z</dcterms:modified>
</cp:coreProperties>
</file>