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197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1363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956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9298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141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947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7611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808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0362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864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D7A5-173B-4654-B82A-48DEF934D24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9552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4D7A5-173B-4654-B82A-48DEF934D24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3D6CF-370A-4D18-BBAC-8A72E731A8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327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620688"/>
            <a:ext cx="756084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PREPARACIÓ D’UNITATS DIDÀCTIQUES</a:t>
            </a:r>
          </a:p>
          <a:p>
            <a:endParaRPr lang="es-ES" sz="2400" dirty="0" smtClean="0"/>
          </a:p>
          <a:p>
            <a:endParaRPr lang="es-ES" sz="2400" dirty="0"/>
          </a:p>
          <a:p>
            <a:endParaRPr lang="es-ES" sz="2400" dirty="0" smtClean="0"/>
          </a:p>
          <a:p>
            <a:endParaRPr lang="es-ES" sz="2400" dirty="0"/>
          </a:p>
          <a:p>
            <a:pPr algn="ctr"/>
            <a:r>
              <a:rPr lang="es-ES" sz="2400" b="1" dirty="0" err="1"/>
              <a:t>Instrument</a:t>
            </a:r>
            <a:r>
              <a:rPr lang="es-ES" sz="2400" b="1" dirty="0"/>
              <a:t> del </a:t>
            </a:r>
            <a:r>
              <a:rPr lang="es-ES" sz="2400" b="1" dirty="0" err="1"/>
              <a:t>professor</a:t>
            </a:r>
            <a:r>
              <a:rPr lang="es-ES" sz="2400" b="1" dirty="0"/>
              <a:t> </a:t>
            </a:r>
            <a:r>
              <a:rPr lang="es-ES" sz="2400" b="1" dirty="0" err="1"/>
              <a:t>d’aula</a:t>
            </a:r>
            <a:r>
              <a:rPr lang="es-ES" sz="2400" b="1" dirty="0"/>
              <a:t>, </a:t>
            </a:r>
            <a:r>
              <a:rPr lang="es-ES" sz="2400" b="1" dirty="0" err="1"/>
              <a:t>contrastat</a:t>
            </a:r>
            <a:r>
              <a:rPr lang="es-ES" sz="2400" b="1" dirty="0"/>
              <a:t> </a:t>
            </a:r>
            <a:r>
              <a:rPr lang="es-ES" sz="2400" b="1" dirty="0" err="1"/>
              <a:t>amb</a:t>
            </a:r>
            <a:r>
              <a:rPr lang="es-ES" sz="2400" b="1" dirty="0"/>
              <a:t> el </a:t>
            </a:r>
            <a:r>
              <a:rPr lang="es-ES" sz="2400" b="1" dirty="0" err="1"/>
              <a:t>seminari</a:t>
            </a:r>
            <a:r>
              <a:rPr lang="es-ES" sz="2400" b="1" dirty="0"/>
              <a:t>, per </a:t>
            </a:r>
            <a:r>
              <a:rPr lang="es-ES" sz="2400" b="1" dirty="0" err="1"/>
              <a:t>establir</a:t>
            </a:r>
            <a:r>
              <a:rPr lang="es-ES" sz="2400" b="1" dirty="0"/>
              <a:t> les </a:t>
            </a:r>
            <a:r>
              <a:rPr lang="es-ES" sz="2400" b="1" dirty="0" err="1"/>
              <a:t>decisions</a:t>
            </a:r>
            <a:r>
              <a:rPr lang="es-ES" sz="2400" b="1" dirty="0"/>
              <a:t> sobre </a:t>
            </a:r>
            <a:r>
              <a:rPr lang="es-ES" sz="2400" b="1" dirty="0" err="1"/>
              <a:t>els</a:t>
            </a:r>
            <a:r>
              <a:rPr lang="es-ES" sz="2400" b="1" dirty="0"/>
              <a:t> </a:t>
            </a:r>
            <a:r>
              <a:rPr lang="es-ES" sz="2400" b="1" dirty="0" err="1"/>
              <a:t>distints</a:t>
            </a:r>
            <a:r>
              <a:rPr lang="es-ES" sz="2400" b="1" dirty="0"/>
              <a:t> </a:t>
            </a:r>
            <a:r>
              <a:rPr lang="es-ES" sz="2400" b="1" dirty="0" err="1"/>
              <a:t>components</a:t>
            </a:r>
            <a:r>
              <a:rPr lang="es-ES" sz="2400" b="1" dirty="0"/>
              <a:t> </a:t>
            </a:r>
            <a:r>
              <a:rPr lang="es-ES" sz="2400" b="1" dirty="0" err="1"/>
              <a:t>curriculars</a:t>
            </a:r>
            <a:r>
              <a:rPr lang="es-ES" sz="2400" b="1" dirty="0"/>
              <a:t>, a </a:t>
            </a:r>
            <a:r>
              <a:rPr lang="es-ES" sz="2400" b="1" dirty="0" err="1"/>
              <a:t>l’àmbit</a:t>
            </a:r>
            <a:r>
              <a:rPr lang="es-ES" sz="2400" b="1" dirty="0"/>
              <a:t> de </a:t>
            </a:r>
            <a:r>
              <a:rPr lang="es-ES" sz="2400" b="1" dirty="0" err="1"/>
              <a:t>l’aula</a:t>
            </a:r>
            <a:r>
              <a:rPr lang="es-ES" sz="2400" b="1" dirty="0"/>
              <a:t>, </a:t>
            </a:r>
            <a:r>
              <a:rPr lang="es-ES" sz="2400" b="1" dirty="0" err="1"/>
              <a:t>amb</a:t>
            </a:r>
            <a:r>
              <a:rPr lang="es-ES" sz="2400" b="1" dirty="0"/>
              <a:t> la </a:t>
            </a:r>
            <a:r>
              <a:rPr lang="es-ES" sz="2400" b="1" dirty="0" err="1"/>
              <a:t>finalitat</a:t>
            </a:r>
            <a:r>
              <a:rPr lang="es-ES" sz="2400" b="1" dirty="0"/>
              <a:t> de planificar </a:t>
            </a:r>
            <a:r>
              <a:rPr lang="es-ES" sz="2400" b="1" dirty="0" err="1"/>
              <a:t>els</a:t>
            </a:r>
            <a:r>
              <a:rPr lang="es-ES" sz="2400" b="1" dirty="0"/>
              <a:t> </a:t>
            </a:r>
            <a:r>
              <a:rPr lang="es-ES" sz="2400" b="1" dirty="0" err="1"/>
              <a:t>processos</a:t>
            </a:r>
            <a:r>
              <a:rPr lang="es-ES" sz="2400" b="1" dirty="0"/>
              <a:t> </a:t>
            </a:r>
            <a:r>
              <a:rPr lang="es-ES" sz="2400" b="1" dirty="0" err="1"/>
              <a:t>d’ensenyament</a:t>
            </a:r>
            <a:r>
              <a:rPr lang="es-ES" sz="2400" b="1" dirty="0"/>
              <a:t> i </a:t>
            </a:r>
            <a:r>
              <a:rPr lang="es-ES" sz="2400" b="1" dirty="0" err="1"/>
              <a:t>aprenentatge</a:t>
            </a:r>
            <a:r>
              <a:rPr lang="es-ES" b="1" dirty="0"/>
              <a:t>.</a:t>
            </a:r>
          </a:p>
          <a:p>
            <a:r>
              <a:rPr lang="es-ES" dirty="0"/>
              <a:t> </a:t>
            </a:r>
          </a:p>
          <a:p>
            <a:r>
              <a:rPr lang="es-ES" i="1" dirty="0" smtClean="0"/>
              <a:t> 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4190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97705" y="260648"/>
            <a:ext cx="734481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i="1" dirty="0" err="1" smtClean="0"/>
              <a:t>Justificació</a:t>
            </a:r>
            <a:r>
              <a:rPr lang="es-ES" sz="2400" b="1" i="1" dirty="0" smtClean="0"/>
              <a:t> de la </a:t>
            </a:r>
            <a:r>
              <a:rPr lang="es-ES" sz="2400" b="1" i="1" dirty="0" err="1" smtClean="0"/>
              <a:t>programació</a:t>
            </a:r>
            <a:endParaRPr lang="es-ES" sz="2400" b="1" i="1" dirty="0" smtClean="0"/>
          </a:p>
          <a:p>
            <a:endParaRPr lang="es-ES" sz="2400" b="1" dirty="0" smtClean="0"/>
          </a:p>
          <a:p>
            <a:r>
              <a:rPr lang="es-ES" sz="2400" b="1" dirty="0" smtClean="0"/>
              <a:t> </a:t>
            </a:r>
          </a:p>
          <a:p>
            <a:pPr lvl="0" algn="ctr"/>
            <a:r>
              <a:rPr lang="es-ES" sz="2400" b="1" dirty="0" err="1" smtClean="0"/>
              <a:t>Permet</a:t>
            </a:r>
            <a:r>
              <a:rPr lang="es-ES" sz="2400" b="1" dirty="0" smtClean="0"/>
              <a:t> la </a:t>
            </a:r>
            <a:r>
              <a:rPr lang="es-ES" sz="2400" b="1" dirty="0" err="1" smtClean="0"/>
              <a:t>justificació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elements</a:t>
            </a:r>
            <a:r>
              <a:rPr lang="es-ES" sz="2400" b="1" dirty="0" smtClean="0"/>
              <a:t> que </a:t>
            </a:r>
            <a:r>
              <a:rPr lang="es-ES" sz="2400" b="1" dirty="0" err="1" smtClean="0"/>
              <a:t>intervenen</a:t>
            </a:r>
            <a:r>
              <a:rPr lang="es-ES" sz="2400" b="1" dirty="0" smtClean="0"/>
              <a:t> en el </a:t>
            </a:r>
            <a:r>
              <a:rPr lang="es-ES" sz="2400" b="1" dirty="0" err="1" smtClean="0"/>
              <a:t>procés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educatiu</a:t>
            </a:r>
            <a:endParaRPr lang="es-ES" sz="2400" b="1" dirty="0" smtClean="0"/>
          </a:p>
          <a:p>
            <a:pPr lvl="0" algn="ctr"/>
            <a:endParaRPr lang="es-ES" sz="2400" b="1" dirty="0" smtClean="0"/>
          </a:p>
          <a:p>
            <a:pPr lvl="0" algn="ctr"/>
            <a:r>
              <a:rPr lang="es-ES" sz="2400" b="1" dirty="0" err="1" smtClean="0"/>
              <a:t>Ajudar</a:t>
            </a:r>
            <a:r>
              <a:rPr lang="es-ES" sz="2400" b="1" dirty="0" smtClean="0"/>
              <a:t> a eliminar </a:t>
            </a:r>
            <a:r>
              <a:rPr lang="es-ES" sz="2400" b="1" dirty="0" err="1" smtClean="0"/>
              <a:t>l’atzar</a:t>
            </a:r>
            <a:r>
              <a:rPr lang="es-ES" sz="2400" b="1" dirty="0" smtClean="0"/>
              <a:t> i la </a:t>
            </a:r>
            <a:r>
              <a:rPr lang="es-ES" sz="2400" b="1" dirty="0" err="1" smtClean="0"/>
              <a:t>improvisació</a:t>
            </a:r>
            <a:endParaRPr lang="es-ES" sz="2400" b="1" dirty="0" smtClean="0"/>
          </a:p>
          <a:p>
            <a:pPr lvl="0" algn="ctr"/>
            <a:endParaRPr lang="es-ES" sz="2400" b="1" dirty="0" smtClean="0"/>
          </a:p>
          <a:p>
            <a:pPr lvl="0" algn="ctr"/>
            <a:r>
              <a:rPr lang="es-ES" sz="2400" b="1" dirty="0" err="1" smtClean="0"/>
              <a:t>Economitza</a:t>
            </a:r>
            <a:r>
              <a:rPr lang="es-ES" sz="2400" b="1" dirty="0" smtClean="0"/>
              <a:t> el </a:t>
            </a:r>
            <a:r>
              <a:rPr lang="es-ES" sz="2400" b="1" dirty="0" err="1" smtClean="0"/>
              <a:t>temps</a:t>
            </a:r>
            <a:r>
              <a:rPr lang="es-ES" sz="2400" b="1" dirty="0" smtClean="0"/>
              <a:t>, el fa </a:t>
            </a:r>
            <a:r>
              <a:rPr lang="es-ES" sz="2400" b="1" dirty="0" err="1" smtClean="0"/>
              <a:t>més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rendible</a:t>
            </a:r>
            <a:endParaRPr lang="es-ES" sz="2400" b="1" dirty="0" smtClean="0"/>
          </a:p>
          <a:p>
            <a:pPr lvl="0" algn="ctr"/>
            <a:endParaRPr lang="es-ES" sz="2400" b="1" dirty="0" smtClean="0"/>
          </a:p>
          <a:p>
            <a:pPr lvl="0" algn="ctr"/>
            <a:r>
              <a:rPr lang="es-ES" sz="2400" b="1" dirty="0" smtClean="0"/>
              <a:t>Evitar que </a:t>
            </a:r>
            <a:r>
              <a:rPr lang="es-ES" sz="2400" b="1" dirty="0" err="1" smtClean="0"/>
              <a:t>parts</a:t>
            </a:r>
            <a:r>
              <a:rPr lang="es-ES" sz="2400" b="1" dirty="0" smtClean="0"/>
              <a:t> del programa </a:t>
            </a:r>
            <a:r>
              <a:rPr lang="es-ES" sz="2400" b="1" dirty="0" err="1" smtClean="0"/>
              <a:t>quedin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sense</a:t>
            </a:r>
            <a:r>
              <a:rPr lang="es-ES" sz="2400" b="1" dirty="0" smtClean="0"/>
              <a:t> impartir</a:t>
            </a:r>
          </a:p>
          <a:p>
            <a:pPr lvl="0" algn="ctr"/>
            <a:endParaRPr lang="es-ES" sz="2400" b="1" dirty="0" smtClean="0"/>
          </a:p>
          <a:p>
            <a:pPr lvl="0" algn="ctr"/>
            <a:r>
              <a:rPr lang="es-ES" sz="2400" b="1" dirty="0" smtClean="0"/>
              <a:t> 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55837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1268760"/>
            <a:ext cx="72728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sz="2400" b="1" dirty="0" smtClean="0"/>
              <a:t>Evita o </a:t>
            </a:r>
            <a:r>
              <a:rPr lang="es-ES" sz="2400" b="1" dirty="0" err="1" smtClean="0"/>
              <a:t>disminueix</a:t>
            </a:r>
            <a:r>
              <a:rPr lang="es-ES" sz="2400" b="1" dirty="0" smtClean="0"/>
              <a:t> les </a:t>
            </a:r>
            <a:r>
              <a:rPr lang="es-ES" sz="2400" b="1" dirty="0" err="1" smtClean="0"/>
              <a:t>frustacions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ocasionades</a:t>
            </a:r>
            <a:r>
              <a:rPr lang="es-ES" sz="2400" b="1" dirty="0" smtClean="0"/>
              <a:t> per </a:t>
            </a:r>
            <a:r>
              <a:rPr lang="es-ES" sz="2400" b="1" dirty="0" err="1" smtClean="0"/>
              <a:t>l’esforç</a:t>
            </a:r>
            <a:r>
              <a:rPr lang="es-ES" sz="2400" b="1" dirty="0" smtClean="0"/>
              <a:t> en va</a:t>
            </a:r>
          </a:p>
          <a:p>
            <a:pPr lvl="0" algn="ctr"/>
            <a:endParaRPr lang="es-ES" sz="2400" b="1" dirty="0" smtClean="0"/>
          </a:p>
          <a:p>
            <a:pPr lvl="0" algn="ctr"/>
            <a:r>
              <a:rPr lang="es-ES" sz="2400" b="1" dirty="0" err="1" smtClean="0"/>
              <a:t>Racionalitza</a:t>
            </a:r>
            <a:r>
              <a:rPr lang="es-ES" sz="2400" b="1" dirty="0" smtClean="0"/>
              <a:t> les tasques en </a:t>
            </a:r>
            <a:r>
              <a:rPr lang="es-ES" sz="2400" b="1" dirty="0" err="1" smtClean="0"/>
              <a:t>comú</a:t>
            </a:r>
            <a:endParaRPr lang="es-ES" sz="2400" b="1" dirty="0" smtClean="0"/>
          </a:p>
          <a:p>
            <a:pPr lvl="0" algn="ctr"/>
            <a:endParaRPr lang="es-ES" sz="2400" b="1" dirty="0" smtClean="0"/>
          </a:p>
          <a:p>
            <a:pPr lvl="0" algn="ctr"/>
            <a:r>
              <a:rPr lang="es-ES" sz="2400" b="1" dirty="0" smtClean="0"/>
              <a:t>Estimula la </a:t>
            </a:r>
            <a:r>
              <a:rPr lang="es-ES" sz="2400" b="1" dirty="0" err="1" smtClean="0"/>
              <a:t>creativitat</a:t>
            </a:r>
            <a:endParaRPr lang="es-ES" sz="2400" b="1" dirty="0" smtClean="0"/>
          </a:p>
          <a:p>
            <a:pPr lvl="0" algn="ctr"/>
            <a:endParaRPr lang="es-ES" sz="2400" b="1" dirty="0" smtClean="0"/>
          </a:p>
          <a:p>
            <a:pPr lvl="0" algn="ctr"/>
            <a:r>
              <a:rPr lang="es-ES" sz="2400" b="1" dirty="0" err="1" smtClean="0"/>
              <a:t>Permet</a:t>
            </a:r>
            <a:r>
              <a:rPr lang="es-ES" sz="2400" b="1" dirty="0" smtClean="0"/>
              <a:t> el </a:t>
            </a:r>
            <a:r>
              <a:rPr lang="es-ES" sz="2400" b="1" dirty="0" err="1" smtClean="0"/>
              <a:t>procés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reflexió</a:t>
            </a:r>
            <a:r>
              <a:rPr lang="es-ES" sz="2400" b="1" dirty="0" smtClean="0"/>
              <a:t> i </a:t>
            </a:r>
            <a:r>
              <a:rPr lang="es-ES" sz="2400" b="1" dirty="0" err="1" smtClean="0"/>
              <a:t>retroalimentació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425182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21831" y="764704"/>
            <a:ext cx="655272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i="1" dirty="0" err="1"/>
              <a:t>Punt</a:t>
            </a:r>
            <a:r>
              <a:rPr lang="es-ES" sz="2400" b="1" i="1" dirty="0"/>
              <a:t> de partida de la </a:t>
            </a:r>
            <a:r>
              <a:rPr lang="es-ES" sz="2400" b="1" i="1" dirty="0" err="1" smtClean="0"/>
              <a:t>programació</a:t>
            </a:r>
            <a:endParaRPr lang="es-ES" sz="2400" b="1" i="1" dirty="0" smtClean="0"/>
          </a:p>
          <a:p>
            <a:endParaRPr lang="es-ES" sz="2400" dirty="0"/>
          </a:p>
          <a:p>
            <a:r>
              <a:rPr lang="es-ES" sz="2400" i="1" dirty="0"/>
              <a:t> </a:t>
            </a:r>
            <a:endParaRPr lang="es-ES" sz="2400" dirty="0"/>
          </a:p>
          <a:p>
            <a:pPr algn="ctr"/>
            <a:r>
              <a:rPr lang="es-ES" sz="2400" b="1" dirty="0" err="1"/>
              <a:t>Curriculum</a:t>
            </a:r>
            <a:r>
              <a:rPr lang="es-ES" sz="2400" b="1" dirty="0"/>
              <a:t> </a:t>
            </a:r>
            <a:r>
              <a:rPr lang="es-ES" sz="2400" b="1" dirty="0" smtClean="0"/>
              <a:t>oficial</a:t>
            </a:r>
          </a:p>
          <a:p>
            <a:pPr algn="ctr"/>
            <a:endParaRPr lang="es-ES" sz="2400" b="1" dirty="0"/>
          </a:p>
          <a:p>
            <a:pPr algn="ctr"/>
            <a:r>
              <a:rPr lang="es-ES" sz="2400" b="1" dirty="0" err="1"/>
              <a:t>Projecte</a:t>
            </a:r>
            <a:r>
              <a:rPr lang="es-ES" sz="2400" b="1" dirty="0"/>
              <a:t> </a:t>
            </a:r>
            <a:r>
              <a:rPr lang="es-ES" sz="2400" b="1" dirty="0" err="1"/>
              <a:t>Educatiu</a:t>
            </a:r>
            <a:r>
              <a:rPr lang="es-ES" sz="2400" b="1" dirty="0"/>
              <a:t> de </a:t>
            </a:r>
            <a:r>
              <a:rPr lang="es-ES" sz="2400" b="1" dirty="0" smtClean="0"/>
              <a:t>Centre</a:t>
            </a:r>
          </a:p>
          <a:p>
            <a:pPr algn="ctr"/>
            <a:endParaRPr lang="es-ES" sz="2400" b="1" dirty="0"/>
          </a:p>
          <a:p>
            <a:pPr algn="ctr"/>
            <a:r>
              <a:rPr lang="es-ES" sz="2400" b="1" dirty="0" err="1"/>
              <a:t>Projecte</a:t>
            </a:r>
            <a:r>
              <a:rPr lang="es-ES" sz="2400" b="1" dirty="0"/>
              <a:t> Curricular de </a:t>
            </a:r>
            <a:r>
              <a:rPr lang="es-ES" sz="2400" b="1" dirty="0" smtClean="0"/>
              <a:t>Centre</a:t>
            </a:r>
          </a:p>
          <a:p>
            <a:pPr algn="ctr"/>
            <a:endParaRPr lang="es-ES" sz="2400" b="1" dirty="0"/>
          </a:p>
          <a:p>
            <a:pPr algn="ctr"/>
            <a:r>
              <a:rPr lang="es-ES" sz="2400" b="1" dirty="0" err="1" smtClean="0"/>
              <a:t>Seqüenciació</a:t>
            </a:r>
            <a:r>
              <a:rPr lang="es-ES" sz="2400" b="1" dirty="0" smtClean="0"/>
              <a:t> </a:t>
            </a:r>
            <a:r>
              <a:rPr lang="es-ES" sz="2400" b="1" dirty="0"/>
              <a:t>de </a:t>
            </a:r>
            <a:r>
              <a:rPr lang="es-ES" sz="2400" b="1" dirty="0" err="1"/>
              <a:t>continguts</a:t>
            </a:r>
            <a:r>
              <a:rPr lang="es-ES" sz="2400" b="1" dirty="0"/>
              <a:t> de </a:t>
            </a:r>
            <a:r>
              <a:rPr lang="es-ES" sz="2400" b="1" dirty="0" err="1"/>
              <a:t>l’àrea</a:t>
            </a:r>
            <a:r>
              <a:rPr lang="es-ES" sz="2400" b="1" dirty="0"/>
              <a:t> curricular de cada </a:t>
            </a:r>
            <a:r>
              <a:rPr lang="es-ES" sz="2400" b="1" dirty="0" err="1"/>
              <a:t>curs</a:t>
            </a:r>
            <a:endParaRPr lang="es-ES" sz="2400" b="1" dirty="0"/>
          </a:p>
          <a:p>
            <a:pPr algn="ctr"/>
            <a:r>
              <a:rPr lang="es-ES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8461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74</Words>
  <Application>Microsoft Office PowerPoint</Application>
  <PresentationFormat>Presentación en pantalla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3</cp:revision>
  <dcterms:created xsi:type="dcterms:W3CDTF">2013-02-22T15:44:27Z</dcterms:created>
  <dcterms:modified xsi:type="dcterms:W3CDTF">2013-02-22T16:06:03Z</dcterms:modified>
</cp:coreProperties>
</file>