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97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36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5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2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4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47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61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08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6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6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55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D7A5-173B-4654-B82A-48DEF934D246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D6CF-370A-4D18-BBAC-8A72E731A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3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20688"/>
            <a:ext cx="75608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PREPARACIÓ D’UNITATS DIDÀCTIQUES</a:t>
            </a:r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  <a:p>
            <a:pPr algn="ctr"/>
            <a:r>
              <a:rPr lang="es-ES" sz="2400" b="1" dirty="0" err="1"/>
              <a:t>Instrument</a:t>
            </a:r>
            <a:r>
              <a:rPr lang="es-ES" sz="2400" b="1" dirty="0"/>
              <a:t> del </a:t>
            </a:r>
            <a:r>
              <a:rPr lang="es-ES" sz="2400" b="1" dirty="0" err="1"/>
              <a:t>professor</a:t>
            </a:r>
            <a:r>
              <a:rPr lang="es-ES" sz="2400" b="1" dirty="0"/>
              <a:t> </a:t>
            </a:r>
            <a:r>
              <a:rPr lang="es-ES" sz="2400" b="1" dirty="0" err="1"/>
              <a:t>d’aula</a:t>
            </a:r>
            <a:r>
              <a:rPr lang="es-ES" sz="2400" b="1" dirty="0"/>
              <a:t>, </a:t>
            </a:r>
            <a:r>
              <a:rPr lang="es-ES" sz="2400" b="1" dirty="0" err="1"/>
              <a:t>contrastat</a:t>
            </a:r>
            <a:r>
              <a:rPr lang="es-ES" sz="2400" b="1" dirty="0"/>
              <a:t> </a:t>
            </a:r>
            <a:r>
              <a:rPr lang="es-ES" sz="2400" b="1" dirty="0" err="1"/>
              <a:t>amb</a:t>
            </a:r>
            <a:r>
              <a:rPr lang="es-ES" sz="2400" b="1" dirty="0"/>
              <a:t> el </a:t>
            </a:r>
            <a:r>
              <a:rPr lang="es-ES" sz="2400" b="1" dirty="0" err="1"/>
              <a:t>seminari</a:t>
            </a:r>
            <a:r>
              <a:rPr lang="es-ES" sz="2400" b="1" dirty="0"/>
              <a:t>, per </a:t>
            </a:r>
            <a:r>
              <a:rPr lang="es-ES" sz="2400" b="1" dirty="0" err="1"/>
              <a:t>establir</a:t>
            </a:r>
            <a:r>
              <a:rPr lang="es-ES" sz="2400" b="1" dirty="0"/>
              <a:t> les </a:t>
            </a:r>
            <a:r>
              <a:rPr lang="es-ES" sz="2400" b="1" dirty="0" err="1"/>
              <a:t>decisions</a:t>
            </a:r>
            <a:r>
              <a:rPr lang="es-ES" sz="2400" b="1" dirty="0"/>
              <a:t> sobre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distints</a:t>
            </a:r>
            <a:r>
              <a:rPr lang="es-ES" sz="2400" b="1" dirty="0"/>
              <a:t> </a:t>
            </a:r>
            <a:r>
              <a:rPr lang="es-ES" sz="2400" b="1" dirty="0" err="1"/>
              <a:t>components</a:t>
            </a:r>
            <a:r>
              <a:rPr lang="es-ES" sz="2400" b="1" dirty="0"/>
              <a:t> </a:t>
            </a:r>
            <a:r>
              <a:rPr lang="es-ES" sz="2400" b="1" dirty="0" err="1"/>
              <a:t>curriculars</a:t>
            </a:r>
            <a:r>
              <a:rPr lang="es-ES" sz="2400" b="1" dirty="0"/>
              <a:t>, a </a:t>
            </a:r>
            <a:r>
              <a:rPr lang="es-ES" sz="2400" b="1" dirty="0" err="1"/>
              <a:t>l’àmbit</a:t>
            </a:r>
            <a:r>
              <a:rPr lang="es-ES" sz="2400" b="1" dirty="0"/>
              <a:t> de </a:t>
            </a:r>
            <a:r>
              <a:rPr lang="es-ES" sz="2400" b="1" dirty="0" err="1"/>
              <a:t>l’aula</a:t>
            </a:r>
            <a:r>
              <a:rPr lang="es-ES" sz="2400" b="1" dirty="0"/>
              <a:t>, </a:t>
            </a:r>
            <a:r>
              <a:rPr lang="es-ES" sz="2400" b="1" dirty="0" err="1"/>
              <a:t>amb</a:t>
            </a:r>
            <a:r>
              <a:rPr lang="es-ES" sz="2400" b="1" dirty="0"/>
              <a:t> la </a:t>
            </a:r>
            <a:r>
              <a:rPr lang="es-ES" sz="2400" b="1" dirty="0" err="1"/>
              <a:t>finalitat</a:t>
            </a:r>
            <a:r>
              <a:rPr lang="es-ES" sz="2400" b="1" dirty="0"/>
              <a:t> de planificar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processos</a:t>
            </a:r>
            <a:r>
              <a:rPr lang="es-ES" sz="2400" b="1" dirty="0"/>
              <a:t> </a:t>
            </a:r>
            <a:r>
              <a:rPr lang="es-ES" sz="2400" b="1" dirty="0" err="1"/>
              <a:t>d’ensenyament</a:t>
            </a:r>
            <a:r>
              <a:rPr lang="es-ES" sz="2400" b="1" dirty="0"/>
              <a:t> i </a:t>
            </a:r>
            <a:r>
              <a:rPr lang="es-ES" sz="2400" b="1" dirty="0" err="1"/>
              <a:t>aprenentatge</a:t>
            </a:r>
            <a:r>
              <a:rPr lang="es-ES" b="1" dirty="0"/>
              <a:t>.</a:t>
            </a:r>
          </a:p>
          <a:p>
            <a:r>
              <a:rPr lang="es-ES" dirty="0"/>
              <a:t> </a:t>
            </a:r>
          </a:p>
          <a:p>
            <a:r>
              <a:rPr lang="es-ES" i="1" dirty="0" smtClean="0"/>
              <a:t>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19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97705" y="260648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err="1" smtClean="0"/>
              <a:t>Justificació</a:t>
            </a:r>
            <a:r>
              <a:rPr lang="es-ES" sz="2400" b="1" i="1" dirty="0" smtClean="0"/>
              <a:t> de la </a:t>
            </a:r>
            <a:r>
              <a:rPr lang="es-ES" sz="2400" b="1" i="1" dirty="0" err="1" smtClean="0"/>
              <a:t>programació</a:t>
            </a:r>
            <a:endParaRPr lang="es-ES" sz="2400" b="1" i="1" dirty="0" smtClean="0"/>
          </a:p>
          <a:p>
            <a:endParaRPr lang="es-ES" sz="2400" b="1" dirty="0" smtClean="0"/>
          </a:p>
          <a:p>
            <a:r>
              <a:rPr lang="es-ES" sz="2400" b="1" dirty="0" smtClean="0"/>
              <a:t> </a:t>
            </a:r>
          </a:p>
          <a:p>
            <a:pPr lvl="0" algn="ctr"/>
            <a:r>
              <a:rPr lang="es-ES" sz="2400" b="1" dirty="0" err="1" smtClean="0"/>
              <a:t>Permet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justificació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elements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intervenen</a:t>
            </a:r>
            <a:r>
              <a:rPr lang="es-ES" sz="2400" b="1" dirty="0" smtClean="0"/>
              <a:t> en el </a:t>
            </a:r>
            <a:r>
              <a:rPr lang="es-ES" sz="2400" b="1" dirty="0" err="1" smtClean="0"/>
              <a:t>procés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educatiu</a:t>
            </a:r>
            <a:endParaRPr lang="es-ES" sz="2400" b="1" dirty="0" smtClean="0"/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err="1" smtClean="0"/>
              <a:t>Ajudar</a:t>
            </a:r>
            <a:r>
              <a:rPr lang="es-ES" sz="2400" b="1" dirty="0" smtClean="0"/>
              <a:t> a eliminar </a:t>
            </a:r>
            <a:r>
              <a:rPr lang="es-ES" sz="2400" b="1" dirty="0" err="1" smtClean="0"/>
              <a:t>l’atzar</a:t>
            </a:r>
            <a:r>
              <a:rPr lang="es-ES" sz="2400" b="1" dirty="0" smtClean="0"/>
              <a:t> i la </a:t>
            </a:r>
            <a:r>
              <a:rPr lang="es-ES" sz="2400" b="1" dirty="0" err="1" smtClean="0"/>
              <a:t>improvisació</a:t>
            </a:r>
            <a:endParaRPr lang="es-ES" sz="2400" b="1" dirty="0" smtClean="0"/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err="1" smtClean="0"/>
              <a:t>Economitza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temps</a:t>
            </a:r>
            <a:r>
              <a:rPr lang="es-ES" sz="2400" b="1" dirty="0" smtClean="0"/>
              <a:t>, el fa </a:t>
            </a:r>
            <a:r>
              <a:rPr lang="es-ES" sz="2400" b="1" dirty="0" err="1" smtClean="0"/>
              <a:t>més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rendible</a:t>
            </a:r>
            <a:endParaRPr lang="es-ES" sz="2400" b="1" dirty="0" smtClean="0"/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smtClean="0"/>
              <a:t>Evitar que </a:t>
            </a:r>
            <a:r>
              <a:rPr lang="es-ES" sz="2400" b="1" dirty="0" err="1" smtClean="0"/>
              <a:t>parts</a:t>
            </a:r>
            <a:r>
              <a:rPr lang="es-ES" sz="2400" b="1" dirty="0" smtClean="0"/>
              <a:t> del programa </a:t>
            </a:r>
            <a:r>
              <a:rPr lang="es-ES" sz="2400" b="1" dirty="0" err="1" smtClean="0"/>
              <a:t>quedin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sense</a:t>
            </a:r>
            <a:r>
              <a:rPr lang="es-ES" sz="2400" b="1" dirty="0" smtClean="0"/>
              <a:t> impartir</a:t>
            </a:r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smtClean="0"/>
              <a:t>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5583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268760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b="1" dirty="0" smtClean="0"/>
              <a:t>Evita o </a:t>
            </a:r>
            <a:r>
              <a:rPr lang="es-ES" sz="2400" b="1" dirty="0" err="1" smtClean="0"/>
              <a:t>disminueix</a:t>
            </a:r>
            <a:r>
              <a:rPr lang="es-ES" sz="2400" b="1" dirty="0" smtClean="0"/>
              <a:t> les </a:t>
            </a:r>
            <a:r>
              <a:rPr lang="es-ES" sz="2400" b="1" dirty="0" err="1" smtClean="0"/>
              <a:t>frustacions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ocasionades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l’esforç</a:t>
            </a:r>
            <a:r>
              <a:rPr lang="es-ES" sz="2400" b="1" dirty="0" smtClean="0"/>
              <a:t> en va</a:t>
            </a:r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err="1" smtClean="0"/>
              <a:t>Racionalitza</a:t>
            </a:r>
            <a:r>
              <a:rPr lang="es-ES" sz="2400" b="1" dirty="0" smtClean="0"/>
              <a:t> les tasques en </a:t>
            </a:r>
            <a:r>
              <a:rPr lang="es-ES" sz="2400" b="1" dirty="0" err="1" smtClean="0"/>
              <a:t>comú</a:t>
            </a:r>
            <a:endParaRPr lang="es-ES" sz="2400" b="1" dirty="0" smtClean="0"/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smtClean="0"/>
              <a:t>Estimula la </a:t>
            </a:r>
            <a:r>
              <a:rPr lang="es-ES" sz="2400" b="1" dirty="0" err="1" smtClean="0"/>
              <a:t>creativitat</a:t>
            </a:r>
            <a:endParaRPr lang="es-ES" sz="2400" b="1" dirty="0" smtClean="0"/>
          </a:p>
          <a:p>
            <a:pPr lvl="0" algn="ctr"/>
            <a:endParaRPr lang="es-ES" sz="2400" b="1" dirty="0" smtClean="0"/>
          </a:p>
          <a:p>
            <a:pPr lvl="0" algn="ctr"/>
            <a:r>
              <a:rPr lang="es-ES" sz="2400" b="1" dirty="0" err="1" smtClean="0"/>
              <a:t>Permet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procés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reflexió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retroalimentació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251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1831" y="764704"/>
            <a:ext cx="65527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err="1"/>
              <a:t>Punt</a:t>
            </a:r>
            <a:r>
              <a:rPr lang="es-ES" sz="2400" b="1" i="1" dirty="0"/>
              <a:t> de partida de la </a:t>
            </a:r>
            <a:r>
              <a:rPr lang="es-ES" sz="2400" b="1" i="1" dirty="0" err="1" smtClean="0"/>
              <a:t>programació</a:t>
            </a:r>
            <a:endParaRPr lang="es-ES" sz="2400" b="1" i="1" dirty="0" smtClean="0"/>
          </a:p>
          <a:p>
            <a:endParaRPr lang="es-ES" sz="2400" dirty="0"/>
          </a:p>
          <a:p>
            <a:r>
              <a:rPr lang="es-ES" sz="2400" i="1" dirty="0"/>
              <a:t> </a:t>
            </a:r>
            <a:endParaRPr lang="es-ES" sz="2400" dirty="0"/>
          </a:p>
          <a:p>
            <a:pPr algn="ctr"/>
            <a:r>
              <a:rPr lang="es-ES" sz="2400" b="1" dirty="0" err="1"/>
              <a:t>Curriculum</a:t>
            </a:r>
            <a:r>
              <a:rPr lang="es-ES" sz="2400" b="1" dirty="0"/>
              <a:t> </a:t>
            </a:r>
            <a:r>
              <a:rPr lang="es-ES" sz="2400" b="1" dirty="0" smtClean="0"/>
              <a:t>oficial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/>
              <a:t>Projecte</a:t>
            </a:r>
            <a:r>
              <a:rPr lang="es-ES" sz="2400" b="1" dirty="0"/>
              <a:t> </a:t>
            </a:r>
            <a:r>
              <a:rPr lang="es-ES" sz="2400" b="1" dirty="0" err="1"/>
              <a:t>Educatiu</a:t>
            </a:r>
            <a:r>
              <a:rPr lang="es-ES" sz="2400" b="1" dirty="0"/>
              <a:t> de </a:t>
            </a:r>
            <a:r>
              <a:rPr lang="es-ES" sz="2400" b="1" dirty="0" smtClean="0"/>
              <a:t>Centre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/>
              <a:t>Projecte</a:t>
            </a:r>
            <a:r>
              <a:rPr lang="es-ES" sz="2400" b="1" dirty="0"/>
              <a:t> Curricular de </a:t>
            </a:r>
            <a:r>
              <a:rPr lang="es-ES" sz="2400" b="1" dirty="0" smtClean="0"/>
              <a:t>Centre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Seqüenciació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 err="1"/>
              <a:t>continguts</a:t>
            </a:r>
            <a:r>
              <a:rPr lang="es-ES" sz="2400" b="1" dirty="0"/>
              <a:t> de </a:t>
            </a:r>
            <a:r>
              <a:rPr lang="es-ES" sz="2400" b="1" dirty="0" err="1"/>
              <a:t>l’àrea</a:t>
            </a:r>
            <a:r>
              <a:rPr lang="es-ES" sz="2400" b="1" dirty="0"/>
              <a:t> curricular de cada </a:t>
            </a:r>
            <a:r>
              <a:rPr lang="es-ES" sz="2400" b="1" dirty="0" err="1"/>
              <a:t>curs</a:t>
            </a:r>
            <a:endParaRPr lang="es-ES" sz="2400" b="1" dirty="0"/>
          </a:p>
          <a:p>
            <a:pPr algn="ctr"/>
            <a:r>
              <a:rPr lang="es-E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46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74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2013-02-22T15:44:27Z</dcterms:created>
  <dcterms:modified xsi:type="dcterms:W3CDTF">2013-02-22T16:06:03Z</dcterms:modified>
</cp:coreProperties>
</file>