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9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9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80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3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82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2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1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8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1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3472-813A-4533-A8E5-D17DA7FE153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-1880145"/>
            <a:ext cx="756084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/>
              <a:t>Activitats d’aprenentatge</a:t>
            </a:r>
            <a:endParaRPr lang="es-ES" dirty="0"/>
          </a:p>
          <a:p>
            <a:r>
              <a:rPr lang="ca-ES" b="1" dirty="0"/>
              <a:t> </a:t>
            </a:r>
            <a:endParaRPr lang="es-ES" dirty="0"/>
          </a:p>
          <a:p>
            <a:r>
              <a:rPr lang="ca-ES" dirty="0"/>
              <a:t>	Són la manera activa i ordenada de dur a terme les estratègies metodològiques o experiències d’aprenentatge. Les estratègies suposen un conjunt d’activitats seqüenciades i estructurades. Estan relacionades amb els objectius, competències i continguts.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  <a:p>
            <a:endParaRPr lang="ca-ES" dirty="0" smtClean="0"/>
          </a:p>
          <a:p>
            <a:endParaRPr lang="ca-ES" dirty="0"/>
          </a:p>
          <a:p>
            <a:endParaRPr lang="ca-ES" b="1" dirty="0" smtClean="0"/>
          </a:p>
          <a:p>
            <a:r>
              <a:rPr lang="ca-ES" b="1" dirty="0" smtClean="0"/>
              <a:t>- </a:t>
            </a:r>
            <a:r>
              <a:rPr lang="ca-ES" b="1" i="1" dirty="0"/>
              <a:t>Activitats d’introducció-motivació</a:t>
            </a:r>
            <a:endParaRPr lang="es-ES" b="1" dirty="0"/>
          </a:p>
          <a:p>
            <a:r>
              <a:rPr lang="ca-ES" b="1" dirty="0"/>
              <a:t>. Han d’introduir l’interès als alumnes pel que fa a la realitat que han d’aprendre</a:t>
            </a:r>
            <a:endParaRPr lang="es-ES" b="1" dirty="0"/>
          </a:p>
          <a:p>
            <a:r>
              <a:rPr lang="ca-ES" b="1" dirty="0"/>
              <a:t>- </a:t>
            </a:r>
            <a:r>
              <a:rPr lang="ca-ES" b="1" i="1" dirty="0"/>
              <a:t>Activitats de coneixements previs</a:t>
            </a:r>
            <a:endParaRPr lang="es-ES" b="1" dirty="0"/>
          </a:p>
          <a:p>
            <a:r>
              <a:rPr lang="ca-ES" b="1" dirty="0"/>
              <a:t>. Es fan per conèixer les idees , opinions, encerts, errors conceptuals dels alumnes sobre els continguts a desenvolupar.</a:t>
            </a:r>
            <a:endParaRPr lang="es-ES" b="1" dirty="0"/>
          </a:p>
          <a:p>
            <a:r>
              <a:rPr lang="ca-ES" b="1" dirty="0"/>
              <a:t>- </a:t>
            </a:r>
            <a:r>
              <a:rPr lang="ca-ES" b="1" i="1" dirty="0"/>
              <a:t>Activitats de desenvolupament</a:t>
            </a:r>
            <a:r>
              <a:rPr lang="ca-ES" b="1" dirty="0"/>
              <a:t>. </a:t>
            </a:r>
            <a:endParaRPr lang="es-ES" b="1" dirty="0"/>
          </a:p>
          <a:p>
            <a:r>
              <a:rPr lang="ca-ES" b="1" dirty="0"/>
              <a:t>. Permeten conèixer els conceptes, els procediments, o les actituds noves, i també perquè permeten comunicar als altres la feina realitzada.</a:t>
            </a:r>
            <a:endParaRPr lang="es-ES" b="1" dirty="0"/>
          </a:p>
          <a:p>
            <a:r>
              <a:rPr lang="ca-ES" b="1" dirty="0"/>
              <a:t>- </a:t>
            </a:r>
            <a:r>
              <a:rPr lang="ca-ES" b="1" i="1" dirty="0"/>
              <a:t>Activitats de consolidació</a:t>
            </a:r>
            <a:endParaRPr lang="es-ES" b="1" dirty="0"/>
          </a:p>
          <a:p>
            <a:r>
              <a:rPr lang="ca-ES" b="1" dirty="0"/>
              <a:t>. Per contrastar les noves idees amb les prèvies dels alumnes i aplicar-hi els nous aprenentatges.</a:t>
            </a:r>
            <a:endParaRPr lang="es-ES" b="1" dirty="0"/>
          </a:p>
          <a:p>
            <a:r>
              <a:rPr lang="es-ES" dirty="0" smtClean="0"/>
              <a:t> 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212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85934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- </a:t>
            </a:r>
            <a:r>
              <a:rPr lang="ca-ES" b="1" i="1" dirty="0" smtClean="0"/>
              <a:t>Activitats de reforçament</a:t>
            </a:r>
            <a:endParaRPr lang="es-ES" b="1" dirty="0" smtClean="0"/>
          </a:p>
          <a:p>
            <a:r>
              <a:rPr lang="ca-ES" b="1" dirty="0" smtClean="0"/>
              <a:t>. Per alumnes amb NEE (Necessitats Educatives Especials)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recuperació</a:t>
            </a:r>
            <a:endParaRPr lang="es-ES" b="1" dirty="0" smtClean="0"/>
          </a:p>
          <a:p>
            <a:r>
              <a:rPr lang="ca-ES" b="1" dirty="0" smtClean="0"/>
              <a:t>. Es programen per els alumnes que no hagin assolit els objectius que es </a:t>
            </a:r>
            <a:r>
              <a:rPr lang="ca-ES" b="1" dirty="0" err="1" smtClean="0"/>
              <a:t>traballen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d’ampliació</a:t>
            </a:r>
            <a:endParaRPr lang="es-ES" b="1" dirty="0" smtClean="0"/>
          </a:p>
          <a:p>
            <a:r>
              <a:rPr lang="ca-ES" b="1" dirty="0" smtClean="0"/>
              <a:t>. Han de permetre construir coneixements nous als alumnes que han realitzat de manera satisfactòria les activitats de desenvolupament i, amés, les que no són imprescindibles.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23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30534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- </a:t>
            </a:r>
            <a:r>
              <a:rPr lang="ca-ES" b="1" i="1" dirty="0" smtClean="0"/>
              <a:t>Activitats de consolidació</a:t>
            </a:r>
            <a:endParaRPr lang="es-ES" b="1" dirty="0" smtClean="0"/>
          </a:p>
          <a:p>
            <a:r>
              <a:rPr lang="ca-ES" b="1" dirty="0" smtClean="0"/>
              <a:t>. Per contrastar les noves idees amb les prèvies dels alumnes i aplicar-hi els nous aprenentatges.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reforçament</a:t>
            </a:r>
            <a:endParaRPr lang="es-ES" b="1" dirty="0" smtClean="0"/>
          </a:p>
          <a:p>
            <a:r>
              <a:rPr lang="ca-ES" b="1" dirty="0" smtClean="0"/>
              <a:t>. Per alumnes amb NEE (Necessitats Educatives Especials)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recuperació</a:t>
            </a:r>
            <a:endParaRPr lang="es-ES" b="1" dirty="0" smtClean="0"/>
          </a:p>
          <a:p>
            <a:r>
              <a:rPr lang="ca-ES" b="1" dirty="0" smtClean="0"/>
              <a:t>. Es programen per els alumnes que no hagin assolit els objectius que es </a:t>
            </a:r>
            <a:r>
              <a:rPr lang="ca-ES" b="1" dirty="0" err="1" smtClean="0"/>
              <a:t>traballen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d’ampliació</a:t>
            </a:r>
            <a:endParaRPr lang="es-ES" b="1" dirty="0" smtClean="0"/>
          </a:p>
          <a:p>
            <a:r>
              <a:rPr lang="ca-ES" b="1" dirty="0" smtClean="0"/>
              <a:t>. Han de permetre construir coneixements nous als alumnes que han realitzat de manera satisfactòria les activitats de desenvolupament i, amés, les que no són imprescindibles.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50038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</Words>
  <Application>Microsoft Office PowerPoint</Application>
  <PresentationFormat>Presentación en pantalla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2013-02-22T17:51:11Z</dcterms:created>
  <dcterms:modified xsi:type="dcterms:W3CDTF">2013-02-22T17:54:05Z</dcterms:modified>
</cp:coreProperties>
</file>