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7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830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3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58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86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136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513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64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868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345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88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4ED19-4AA4-4ED5-8CA6-4C3BD22E17B4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EB6C-2B3A-4D65-8F39-AEA7A58F6C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381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620688"/>
            <a:ext cx="72728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err="1"/>
              <a:t>Conceptes</a:t>
            </a:r>
            <a:r>
              <a:rPr lang="en-GB" sz="2400" b="1" i="1" dirty="0"/>
              <a:t>: </a:t>
            </a:r>
            <a:endParaRPr lang="en-GB" sz="2400" b="1" i="1" dirty="0" smtClean="0"/>
          </a:p>
          <a:p>
            <a:r>
              <a:rPr lang="en-GB" sz="2400" b="1" i="1" dirty="0" err="1" smtClean="0"/>
              <a:t>fets</a:t>
            </a:r>
            <a:r>
              <a:rPr lang="en-GB" sz="2400" b="1" i="1" dirty="0"/>
              <a:t>, </a:t>
            </a:r>
            <a:r>
              <a:rPr lang="en-GB" sz="2400" b="1" i="1" dirty="0" err="1"/>
              <a:t>conceptes</a:t>
            </a:r>
            <a:r>
              <a:rPr lang="en-GB" sz="2400" b="1" i="1" dirty="0"/>
              <a:t> </a:t>
            </a:r>
            <a:r>
              <a:rPr lang="en-GB" sz="2400" b="1" i="1" dirty="0" err="1"/>
              <a:t>i</a:t>
            </a:r>
            <a:r>
              <a:rPr lang="en-GB" sz="2400" b="1" i="1" dirty="0"/>
              <a:t> </a:t>
            </a:r>
            <a:r>
              <a:rPr lang="en-GB" sz="2400" b="1" i="1" dirty="0" err="1"/>
              <a:t>sistemes</a:t>
            </a:r>
            <a:r>
              <a:rPr lang="en-GB" sz="2400" b="1" i="1" dirty="0"/>
              <a:t> </a:t>
            </a:r>
            <a:r>
              <a:rPr lang="en-GB" sz="2400" b="1" i="1" dirty="0" err="1" smtClean="0"/>
              <a:t>conceptuals</a:t>
            </a:r>
            <a:endParaRPr lang="en-GB" sz="2400" b="1" i="1" dirty="0" smtClean="0"/>
          </a:p>
          <a:p>
            <a:endParaRPr lang="es-ES" sz="2400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n-GB" sz="2400" b="1" dirty="0" err="1"/>
              <a:t>Saber</a:t>
            </a:r>
            <a:r>
              <a:rPr lang="en-GB" sz="2400" b="1" dirty="0"/>
              <a:t> </a:t>
            </a:r>
            <a:r>
              <a:rPr lang="en-GB" sz="2400" b="1" dirty="0" err="1"/>
              <a:t>coses</a:t>
            </a:r>
            <a:r>
              <a:rPr lang="en-GB" sz="2400" b="1" dirty="0"/>
              <a:t> </a:t>
            </a:r>
            <a:r>
              <a:rPr lang="en-GB" sz="2400" b="1" dirty="0" err="1"/>
              <a:t>sobre</a:t>
            </a:r>
            <a:r>
              <a:rPr lang="en-GB" sz="2400" b="1" dirty="0"/>
              <a:t> les </a:t>
            </a:r>
            <a:r>
              <a:rPr lang="en-GB" sz="2400" b="1" dirty="0" err="1" smtClean="0"/>
              <a:t>coses</a:t>
            </a:r>
            <a:endParaRPr lang="en-GB" sz="2400" b="1" dirty="0" smtClean="0"/>
          </a:p>
          <a:p>
            <a:pPr lvl="0" algn="ctr"/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n-GB" sz="2400" b="1" dirty="0" err="1"/>
              <a:t>Els</a:t>
            </a:r>
            <a:r>
              <a:rPr lang="en-GB" sz="2400" b="1" dirty="0"/>
              <a:t> </a:t>
            </a:r>
            <a:r>
              <a:rPr lang="en-GB" sz="2400" b="1" dirty="0" err="1"/>
              <a:t>fets</a:t>
            </a:r>
            <a:r>
              <a:rPr lang="en-GB" sz="2400" b="1" dirty="0"/>
              <a:t> </a:t>
            </a:r>
            <a:r>
              <a:rPr lang="en-GB" sz="2400" b="1" dirty="0" err="1"/>
              <a:t>necessiten</a:t>
            </a:r>
            <a:r>
              <a:rPr lang="en-GB" sz="2400" b="1" dirty="0"/>
              <a:t> </a:t>
            </a:r>
            <a:r>
              <a:rPr lang="en-GB" sz="2400" b="1" dirty="0" err="1"/>
              <a:t>activitats</a:t>
            </a:r>
            <a:r>
              <a:rPr lang="en-GB" sz="2400" b="1" dirty="0"/>
              <a:t> </a:t>
            </a:r>
            <a:r>
              <a:rPr lang="en-GB" sz="2400" b="1" dirty="0" err="1"/>
              <a:t>repetitives</a:t>
            </a:r>
            <a:r>
              <a:rPr lang="en-GB" sz="2400" b="1" dirty="0"/>
              <a:t> </a:t>
            </a:r>
            <a:r>
              <a:rPr lang="en-GB" sz="2400" b="1" dirty="0" err="1"/>
              <a:t>i</a:t>
            </a:r>
            <a:r>
              <a:rPr lang="en-GB" sz="2400" b="1" dirty="0"/>
              <a:t> de </a:t>
            </a:r>
            <a:r>
              <a:rPr lang="en-GB" sz="2400" b="1" dirty="0" err="1"/>
              <a:t>memorització</a:t>
            </a:r>
            <a:r>
              <a:rPr lang="en-GB" sz="2400" b="1" dirty="0"/>
              <a:t>. </a:t>
            </a:r>
            <a:r>
              <a:rPr lang="es-ES" sz="2400" b="1" dirty="0"/>
              <a:t>Un </a:t>
            </a:r>
            <a:r>
              <a:rPr lang="es-ES" sz="2400" b="1" dirty="0" err="1"/>
              <a:t>fet</a:t>
            </a:r>
            <a:r>
              <a:rPr lang="es-ES" sz="2400" b="1" dirty="0"/>
              <a:t> no </a:t>
            </a:r>
            <a:r>
              <a:rPr lang="es-ES" sz="2400" b="1" dirty="0" err="1"/>
              <a:t>s’elabora</a:t>
            </a:r>
            <a:r>
              <a:rPr lang="es-ES" sz="2400" b="1" dirty="0"/>
              <a:t> </a:t>
            </a:r>
            <a:r>
              <a:rPr lang="es-ES" sz="2400" b="1" dirty="0" err="1"/>
              <a:t>d’una</a:t>
            </a:r>
            <a:r>
              <a:rPr lang="es-ES" sz="2400" b="1" dirty="0"/>
              <a:t> vegada ni per </a:t>
            </a:r>
            <a:r>
              <a:rPr lang="es-ES" sz="2400" b="1" dirty="0" err="1"/>
              <a:t>sempre</a:t>
            </a:r>
            <a:r>
              <a:rPr lang="es-ES" sz="2400" b="1" dirty="0" smtClean="0"/>
              <a:t>.</a:t>
            </a:r>
          </a:p>
          <a:p>
            <a:pPr lvl="0" algn="ctr"/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conceptes</a:t>
            </a:r>
            <a:r>
              <a:rPr lang="es-ES" sz="2400" b="1" dirty="0"/>
              <a:t> i </a:t>
            </a:r>
            <a:r>
              <a:rPr lang="es-ES" sz="2400" b="1" dirty="0" err="1"/>
              <a:t>sistemes</a:t>
            </a:r>
            <a:r>
              <a:rPr lang="es-ES" sz="2400" b="1" dirty="0"/>
              <a:t> </a:t>
            </a:r>
            <a:r>
              <a:rPr lang="es-ES" sz="2400" b="1" dirty="0" err="1"/>
              <a:t>conceptuals</a:t>
            </a:r>
            <a:r>
              <a:rPr lang="es-ES" sz="2400" b="1" dirty="0"/>
              <a:t> </a:t>
            </a:r>
            <a:r>
              <a:rPr lang="es-ES" sz="2400" b="1" dirty="0" err="1"/>
              <a:t>necessiten</a:t>
            </a:r>
            <a:r>
              <a:rPr lang="es-ES" sz="2400" b="1" dirty="0"/>
              <a:t> </a:t>
            </a:r>
            <a:r>
              <a:rPr lang="es-ES" sz="2400" b="1" dirty="0" err="1"/>
              <a:t>activitats</a:t>
            </a:r>
            <a:r>
              <a:rPr lang="es-ES" sz="2400" b="1" dirty="0"/>
              <a:t> de </a:t>
            </a:r>
            <a:r>
              <a:rPr lang="es-ES" sz="2400" b="1" dirty="0" err="1"/>
              <a:t>repetició</a:t>
            </a:r>
            <a:r>
              <a:rPr lang="es-ES" sz="2400" b="1" dirty="0"/>
              <a:t> en </a:t>
            </a:r>
            <a:r>
              <a:rPr lang="es-ES" sz="2400" b="1" dirty="0" err="1"/>
              <a:t>l’acció</a:t>
            </a:r>
            <a:r>
              <a:rPr lang="es-ES" sz="2400" b="1" dirty="0"/>
              <a:t>, </a:t>
            </a:r>
            <a:r>
              <a:rPr lang="es-ES" sz="2400" b="1" dirty="0" err="1"/>
              <a:t>ja</a:t>
            </a:r>
            <a:r>
              <a:rPr lang="es-ES" sz="2400" b="1" dirty="0"/>
              <a:t> que </a:t>
            </a:r>
            <a:r>
              <a:rPr lang="es-ES" sz="2400" b="1" dirty="0" err="1"/>
              <a:t>s’estructuren</a:t>
            </a:r>
            <a:r>
              <a:rPr lang="es-ES" sz="2400" b="1" dirty="0"/>
              <a:t> </a:t>
            </a:r>
            <a:r>
              <a:rPr lang="es-ES" sz="2400" b="1" dirty="0" err="1"/>
              <a:t>mitjançant</a:t>
            </a:r>
            <a:r>
              <a:rPr lang="es-ES" sz="2400" b="1" dirty="0"/>
              <a:t> </a:t>
            </a:r>
            <a:r>
              <a:rPr lang="es-ES" sz="2400" b="1" dirty="0" err="1"/>
              <a:t>experiències</a:t>
            </a:r>
            <a:r>
              <a:rPr lang="es-ES" sz="2400" b="1" dirty="0"/>
              <a:t> </a:t>
            </a:r>
            <a:r>
              <a:rPr lang="es-ES" sz="2400" b="1" dirty="0" err="1"/>
              <a:t>variades</a:t>
            </a:r>
            <a:r>
              <a:rPr lang="es-ES" sz="2400" b="1" dirty="0"/>
              <a:t> en </a:t>
            </a:r>
            <a:r>
              <a:rPr lang="es-ES" sz="2400" b="1" dirty="0" err="1"/>
              <a:t>l’acció</a:t>
            </a:r>
            <a:r>
              <a:rPr lang="es-ES" sz="2400" b="1" dirty="0"/>
              <a:t> i en el </a:t>
            </a:r>
            <a:r>
              <a:rPr lang="es-ES" sz="2400" b="1" dirty="0" err="1"/>
              <a:t>context</a:t>
            </a:r>
            <a:r>
              <a:rPr lang="es-ES" sz="2400" b="1" dirty="0"/>
              <a:t>.</a:t>
            </a:r>
          </a:p>
          <a:p>
            <a:pPr lvl="0" algn="ctr"/>
            <a:r>
              <a:rPr lang="es-ES" b="1" dirty="0" smtClean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9246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620688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Arial" pitchFamily="34" charset="0"/>
              <a:buChar char="•"/>
            </a:pP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alumnes</a:t>
            </a:r>
            <a:r>
              <a:rPr lang="es-ES" sz="2400" b="1" dirty="0" smtClean="0"/>
              <a:t> elaboren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. La </a:t>
            </a:r>
            <a:r>
              <a:rPr lang="es-ES" sz="2400" b="1" dirty="0" err="1" smtClean="0"/>
              <a:t>funció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l’escola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orientar en </a:t>
            </a:r>
            <a:r>
              <a:rPr lang="es-ES" sz="2400" b="1" dirty="0" err="1" smtClean="0"/>
              <a:t>aquesta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elaboració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espontània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assegurar-ne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qualitat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L’alumne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construeix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seu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coneixement</a:t>
            </a:r>
            <a:r>
              <a:rPr lang="es-ES" sz="2400" b="1" dirty="0" smtClean="0"/>
              <a:t> sobre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previs</a:t>
            </a:r>
            <a:r>
              <a:rPr lang="es-ES" sz="2400" b="1" dirty="0" smtClean="0"/>
              <a:t>, que determinen les noves </a:t>
            </a:r>
            <a:r>
              <a:rPr lang="es-ES" sz="2400" b="1" dirty="0" err="1" smtClean="0"/>
              <a:t>adquisicions</a:t>
            </a:r>
            <a:r>
              <a:rPr lang="es-ES" sz="2400" b="1" dirty="0" smtClean="0"/>
              <a:t>.</a:t>
            </a:r>
          </a:p>
          <a:p>
            <a:pPr marL="285750" lvl="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lvl="0" indent="-285750" algn="ctr">
              <a:buFont typeface="Arial" pitchFamily="34" charset="0"/>
              <a:buChar char="•"/>
            </a:pPr>
            <a:r>
              <a:rPr lang="es-ES" sz="2400" b="1" dirty="0" err="1" smtClean="0"/>
              <a:t>Estratègia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interessant</a:t>
            </a:r>
            <a:r>
              <a:rPr lang="es-ES" sz="2400" b="1" dirty="0" smtClean="0"/>
              <a:t> per </a:t>
            </a:r>
            <a:r>
              <a:rPr lang="es-ES" sz="2400" b="1" dirty="0" err="1" smtClean="0"/>
              <a:t>l’ensenyament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significatiu</a:t>
            </a:r>
            <a:r>
              <a:rPr lang="es-ES" sz="2400" b="1" dirty="0" smtClean="0"/>
              <a:t>, per a la </a:t>
            </a:r>
            <a:r>
              <a:rPr lang="es-ES" sz="2400" b="1" dirty="0" err="1" smtClean="0"/>
              <a:t>seqüenciació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organitzar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claus</a:t>
            </a:r>
            <a:r>
              <a:rPr lang="es-ES" sz="2400" b="1" dirty="0" smtClean="0"/>
              <a:t>, potenciar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mapes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conceptuals</a:t>
            </a:r>
            <a:r>
              <a:rPr lang="es-ES" sz="2400" b="1" dirty="0" smtClean="0"/>
              <a:t> que remarquen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 i les </a:t>
            </a:r>
            <a:r>
              <a:rPr lang="es-ES" sz="2400" b="1" dirty="0" err="1" smtClean="0"/>
              <a:t>relacions</a:t>
            </a:r>
            <a:r>
              <a:rPr lang="es-ES" sz="2400" b="1" dirty="0" smtClean="0"/>
              <a:t> entre si.</a:t>
            </a:r>
          </a:p>
          <a:p>
            <a:pPr marL="285750" lvl="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lvl="0" indent="-285750" algn="ctr">
              <a:buFont typeface="Arial" pitchFamily="34" charset="0"/>
              <a:buChar char="•"/>
            </a:pPr>
            <a:r>
              <a:rPr lang="es-ES" sz="2400" b="1" dirty="0" smtClean="0"/>
              <a:t> </a:t>
            </a:r>
          </a:p>
          <a:p>
            <a:pPr lvl="0" algn="ctr"/>
            <a:r>
              <a:rPr lang="es-ES" sz="2400" dirty="0" smtClean="0"/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1932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052736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Arial" pitchFamily="34" charset="0"/>
              <a:buChar char="•"/>
            </a:pP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professors</a:t>
            </a:r>
            <a:r>
              <a:rPr lang="es-ES" sz="2400" b="1" dirty="0" smtClean="0"/>
              <a:t> han </a:t>
            </a:r>
            <a:r>
              <a:rPr lang="es-ES" sz="2400" b="1" dirty="0" err="1" smtClean="0"/>
              <a:t>d’animar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alumnes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verbalitzar</a:t>
            </a:r>
            <a:r>
              <a:rPr lang="es-ES" sz="2400" b="1" dirty="0" smtClean="0"/>
              <a:t> les idees i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 o </a:t>
            </a:r>
            <a:r>
              <a:rPr lang="es-ES" sz="2400" b="1" dirty="0" err="1" smtClean="0"/>
              <a:t>principis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manté</a:t>
            </a:r>
            <a:r>
              <a:rPr lang="es-ES" sz="2400" b="1" dirty="0" smtClean="0"/>
              <a:t>:</a:t>
            </a:r>
          </a:p>
          <a:p>
            <a:pPr lvl="0" algn="ctr"/>
            <a:r>
              <a:rPr lang="es-ES" sz="2400" b="1" dirty="0" smtClean="0"/>
              <a:t> </a:t>
            </a:r>
            <a:r>
              <a:rPr lang="es-ES" sz="2400" b="1" dirty="0" err="1" smtClean="0"/>
              <a:t>interrogant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creant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dubtes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s’han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resoldre</a:t>
            </a:r>
            <a:r>
              <a:rPr lang="es-ES" sz="2400" b="1" dirty="0" smtClean="0"/>
              <a:t>, </a:t>
            </a:r>
          </a:p>
          <a:p>
            <a:pPr lvl="0" algn="ctr"/>
            <a:r>
              <a:rPr lang="es-ES" sz="2400" b="1" dirty="0" err="1" smtClean="0"/>
              <a:t>posant</a:t>
            </a:r>
            <a:r>
              <a:rPr lang="es-ES" sz="2400" b="1" dirty="0" smtClean="0"/>
              <a:t>-los en </a:t>
            </a:r>
            <a:r>
              <a:rPr lang="es-ES" sz="2400" b="1" dirty="0" err="1" smtClean="0"/>
              <a:t>situació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d’utilitzar</a:t>
            </a:r>
            <a:r>
              <a:rPr lang="es-ES" sz="2400" b="1" dirty="0" smtClean="0"/>
              <a:t> un </a:t>
            </a:r>
            <a:r>
              <a:rPr lang="es-ES" sz="2400" b="1" dirty="0" err="1" smtClean="0"/>
              <a:t>concepte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diferents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finalitats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funcions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diverses</a:t>
            </a:r>
            <a:r>
              <a:rPr lang="es-ES" sz="2400" b="1" dirty="0" smtClean="0"/>
              <a:t>, </a:t>
            </a:r>
          </a:p>
          <a:p>
            <a:pPr lvl="0" algn="ctr"/>
            <a:r>
              <a:rPr lang="es-ES" sz="2400" b="1" dirty="0" err="1" smtClean="0"/>
              <a:t>assenyelant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contradiccions</a:t>
            </a:r>
            <a:r>
              <a:rPr lang="es-ES" sz="2400" b="1" dirty="0" smtClean="0"/>
              <a:t> entre idees </a:t>
            </a:r>
          </a:p>
          <a:p>
            <a:pPr lvl="0" algn="ctr"/>
            <a:r>
              <a:rPr lang="es-ES" sz="2400" b="1" dirty="0" smtClean="0"/>
              <a:t>i </a:t>
            </a:r>
            <a:r>
              <a:rPr lang="es-ES" sz="2400" b="1" dirty="0" err="1" smtClean="0"/>
              <a:t>estimulant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contrat</a:t>
            </a:r>
            <a:r>
              <a:rPr lang="es-ES" sz="2400" b="1" dirty="0" smtClean="0"/>
              <a:t>, la </a:t>
            </a:r>
            <a:r>
              <a:rPr lang="es-ES" sz="2400" b="1" dirty="0" err="1" smtClean="0"/>
              <a:t>cooperació</a:t>
            </a:r>
            <a:r>
              <a:rPr lang="es-ES" sz="2400" b="1" dirty="0" smtClean="0"/>
              <a:t> i el </a:t>
            </a:r>
            <a:r>
              <a:rPr lang="es-ES" sz="2400" b="1" dirty="0" err="1" smtClean="0"/>
              <a:t>debat</a:t>
            </a:r>
            <a:r>
              <a:rPr lang="es-ES" sz="2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266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1997839"/>
            <a:ext cx="70567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400" b="1" dirty="0" err="1" smtClean="0"/>
              <a:t>Infinitius</a:t>
            </a:r>
            <a:r>
              <a:rPr lang="es-ES" sz="2400" b="1" dirty="0" smtClean="0"/>
              <a:t> per a redactar </a:t>
            </a:r>
            <a:r>
              <a:rPr lang="es-ES" sz="2400" b="1" dirty="0" err="1" smtClean="0"/>
              <a:t>objectius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:</a:t>
            </a:r>
          </a:p>
          <a:p>
            <a:pPr lvl="0"/>
            <a:endParaRPr lang="es-ES" sz="2400" b="1" dirty="0" smtClean="0"/>
          </a:p>
          <a:p>
            <a:pPr algn="ctr"/>
            <a:r>
              <a:rPr lang="es-ES" sz="2400" b="1" dirty="0" smtClean="0"/>
              <a:t>aplicar, identificar, diferenciar, discriminar, </a:t>
            </a:r>
            <a:r>
              <a:rPr lang="es-ES" sz="2400" b="1" dirty="0" err="1" smtClean="0"/>
              <a:t>reconèixer</a:t>
            </a:r>
            <a:r>
              <a:rPr lang="es-ES" sz="2400" b="1" dirty="0" smtClean="0"/>
              <a:t>, seleccionar, </a:t>
            </a:r>
            <a:r>
              <a:rPr lang="es-ES" sz="2400" b="1" dirty="0" err="1" smtClean="0"/>
              <a:t>comprendre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traduir</a:t>
            </a:r>
            <a:r>
              <a:rPr lang="es-ES" sz="2400" b="1" dirty="0" smtClean="0"/>
              <a:t>, interpretar, </a:t>
            </a:r>
            <a:r>
              <a:rPr lang="es-ES" sz="2400" b="1" dirty="0" err="1" smtClean="0"/>
              <a:t>extraporlar</a:t>
            </a:r>
            <a:r>
              <a:rPr lang="es-ES" sz="2400" b="1" dirty="0" smtClean="0"/>
              <a:t>, combinar, convertir, </a:t>
            </a:r>
            <a:r>
              <a:rPr lang="es-ES" sz="2400" b="1" dirty="0" err="1" smtClean="0"/>
              <a:t>parafrasejar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analitzar</a:t>
            </a:r>
            <a:r>
              <a:rPr lang="es-ES" sz="2400" b="1" dirty="0" smtClean="0"/>
              <a:t>, relacionar, confrontar, enumerar, </a:t>
            </a:r>
            <a:r>
              <a:rPr lang="es-ES" sz="2400" b="1" dirty="0" err="1" smtClean="0"/>
              <a:t>assenyalar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distingir</a:t>
            </a:r>
            <a:r>
              <a:rPr lang="es-ES" sz="2400" b="1" dirty="0" smtClean="0"/>
              <a:t>, explicar, </a:t>
            </a:r>
            <a:r>
              <a:rPr lang="es-ES" sz="2400" b="1" dirty="0" err="1" smtClean="0"/>
              <a:t>inerpertar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classificar</a:t>
            </a:r>
            <a:r>
              <a:rPr lang="es-ES" sz="2400" b="1" dirty="0" smtClean="0"/>
              <a:t>, comentar, comparar, situar, </a:t>
            </a:r>
            <a:r>
              <a:rPr lang="es-ES" sz="2400" b="1" dirty="0" err="1" smtClean="0"/>
              <a:t>memoritzar</a:t>
            </a:r>
            <a:r>
              <a:rPr lang="es-ES" sz="2400" b="1" dirty="0" smtClean="0"/>
              <a:t>, inferir, </a:t>
            </a:r>
            <a:r>
              <a:rPr lang="es-ES" sz="2400" b="1" dirty="0" err="1" smtClean="0"/>
              <a:t>treure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conclusions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generalitzar</a:t>
            </a:r>
            <a:r>
              <a:rPr lang="es-ES" sz="2400" b="1" dirty="0" smtClean="0"/>
              <a:t>, discutir</a:t>
            </a:r>
          </a:p>
          <a:p>
            <a:r>
              <a:rPr lang="es-ES" sz="2400" b="1" dirty="0" smtClean="0"/>
              <a:t> 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32677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252</Words>
  <Application>Microsoft Office PowerPoint</Application>
  <PresentationFormat>Presentación en pantalla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2013-02-22T16:19:18Z</dcterms:created>
  <dcterms:modified xsi:type="dcterms:W3CDTF">2013-02-24T18:06:29Z</dcterms:modified>
</cp:coreProperties>
</file>