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543D3-C493-4E78-A846-2E3493005A27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60306-95A9-419C-9A2F-5E8574EB3D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83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543D3-C493-4E78-A846-2E3493005A27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60306-95A9-419C-9A2F-5E8574EB3D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1658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543D3-C493-4E78-A846-2E3493005A27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60306-95A9-419C-9A2F-5E8574EB3D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8381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543D3-C493-4E78-A846-2E3493005A27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60306-95A9-419C-9A2F-5E8574EB3D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6257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543D3-C493-4E78-A846-2E3493005A27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60306-95A9-419C-9A2F-5E8574EB3D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803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543D3-C493-4E78-A846-2E3493005A27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60306-95A9-419C-9A2F-5E8574EB3D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0390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543D3-C493-4E78-A846-2E3493005A27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60306-95A9-419C-9A2F-5E8574EB3D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8251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543D3-C493-4E78-A846-2E3493005A27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60306-95A9-419C-9A2F-5E8574EB3D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7845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543D3-C493-4E78-A846-2E3493005A27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60306-95A9-419C-9A2F-5E8574EB3D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6682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543D3-C493-4E78-A846-2E3493005A27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60306-95A9-419C-9A2F-5E8574EB3D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9252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543D3-C493-4E78-A846-2E3493005A27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60306-95A9-419C-9A2F-5E8574EB3D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9125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543D3-C493-4E78-A846-2E3493005A27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60306-95A9-419C-9A2F-5E8574EB3D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5650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43608" y="404664"/>
            <a:ext cx="6984776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/>
              <a:t> </a:t>
            </a:r>
            <a:endParaRPr lang="es-ES" b="1" smtClean="0"/>
          </a:p>
          <a:p>
            <a:r>
              <a:rPr lang="ca-ES" sz="2400" b="1" i="1" smtClean="0"/>
              <a:t>Actituds</a:t>
            </a:r>
            <a:r>
              <a:rPr lang="ca-ES" sz="2400" b="1" i="1" dirty="0"/>
              <a:t>: actituds, valors i normes</a:t>
            </a:r>
            <a:endParaRPr lang="es-ES" sz="2400" dirty="0"/>
          </a:p>
          <a:p>
            <a:r>
              <a:rPr lang="ca-ES" sz="2400" b="1" dirty="0"/>
              <a:t> </a:t>
            </a:r>
            <a:endParaRPr lang="es-ES" sz="2400" dirty="0"/>
          </a:p>
          <a:p>
            <a:r>
              <a:rPr lang="ca-ES" sz="2400" b="1" dirty="0"/>
              <a:t>A l’escola s’aprenen valors i actituds que es concreten en normes que han de ser respectades</a:t>
            </a:r>
            <a:endParaRPr lang="es-ES" sz="2400" b="1" dirty="0"/>
          </a:p>
          <a:p>
            <a:r>
              <a:rPr lang="ca-ES" sz="2400" b="1" dirty="0"/>
              <a:t> </a:t>
            </a:r>
            <a:endParaRPr lang="es-ES" sz="2400" b="1" dirty="0"/>
          </a:p>
          <a:p>
            <a:r>
              <a:rPr lang="ca-ES" sz="2400" b="1" dirty="0"/>
              <a:t>Els tipus de continguts poden ser generals, aplicables a tota l’activitat escolar (atenció, respecte, actitud de diàleg) i concrets de cada matèria.</a:t>
            </a:r>
            <a:endParaRPr lang="es-ES" sz="2400" b="1" dirty="0"/>
          </a:p>
          <a:p>
            <a:r>
              <a:rPr lang="ca-ES" sz="2400" b="1" dirty="0"/>
              <a:t> </a:t>
            </a:r>
            <a:endParaRPr lang="es-ES" sz="2400" b="1" dirty="0"/>
          </a:p>
          <a:p>
            <a:r>
              <a:rPr lang="es-ES" sz="2400" b="1" dirty="0" smtClean="0"/>
              <a:t> 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1349439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55576" y="404664"/>
            <a:ext cx="741682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2400" b="1" dirty="0" smtClean="0"/>
              <a:t>Els àmbits d’aplicació són: </a:t>
            </a:r>
          </a:p>
          <a:p>
            <a:endParaRPr lang="es-ES" sz="2400" b="1" dirty="0" smtClean="0"/>
          </a:p>
          <a:p>
            <a:pPr marL="285750" indent="-285750" algn="ctr">
              <a:buFont typeface="Arial" pitchFamily="34" charset="0"/>
              <a:buChar char="•"/>
            </a:pPr>
            <a:r>
              <a:rPr lang="ca-ES" sz="2400" b="1" i="1" dirty="0" smtClean="0"/>
              <a:t>la pròpia persona</a:t>
            </a:r>
            <a:r>
              <a:rPr lang="ca-ES" sz="2400" b="1" dirty="0" smtClean="0"/>
              <a:t> (alimentació saludable, responsabilitat);</a:t>
            </a:r>
          </a:p>
          <a:p>
            <a:pPr marL="285750" indent="-285750" algn="ctr">
              <a:buFont typeface="Arial" pitchFamily="34" charset="0"/>
              <a:buChar char="•"/>
            </a:pPr>
            <a:endParaRPr lang="es-ES" sz="2400" b="1" dirty="0" smtClean="0"/>
          </a:p>
          <a:p>
            <a:pPr marL="285750" indent="-285750" algn="ctr">
              <a:buFont typeface="Arial" pitchFamily="34" charset="0"/>
              <a:buChar char="•"/>
            </a:pPr>
            <a:r>
              <a:rPr lang="ca-ES" sz="2400" b="1" i="1" dirty="0" smtClean="0"/>
              <a:t>referides a les relacions amb els altres</a:t>
            </a:r>
            <a:r>
              <a:rPr lang="ca-ES" sz="2400" b="1" dirty="0" smtClean="0"/>
              <a:t> (respecte); </a:t>
            </a:r>
          </a:p>
          <a:p>
            <a:pPr marL="285750" indent="-285750" algn="ctr">
              <a:buFont typeface="Arial" pitchFamily="34" charset="0"/>
              <a:buChar char="•"/>
            </a:pPr>
            <a:endParaRPr lang="es-ES" sz="2400" b="1" dirty="0" smtClean="0"/>
          </a:p>
          <a:p>
            <a:pPr marL="285750" indent="-285750" algn="ctr">
              <a:buFont typeface="Arial" pitchFamily="34" charset="0"/>
              <a:buChar char="•"/>
            </a:pPr>
            <a:r>
              <a:rPr lang="ca-ES" sz="2400" b="1" i="1" dirty="0" smtClean="0"/>
              <a:t>referides a les relacions amb el medi</a:t>
            </a:r>
            <a:r>
              <a:rPr lang="ca-ES" sz="2400" b="1" dirty="0" smtClean="0"/>
              <a:t>, 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ca-ES" sz="2400" b="1" dirty="0" smtClean="0"/>
              <a:t>molt importants en biologia (respecte al medi, sostenibilitat, valoració)</a:t>
            </a:r>
          </a:p>
          <a:p>
            <a:pPr marL="285750" indent="-285750" algn="ctr">
              <a:buFont typeface="Arial" pitchFamily="34" charset="0"/>
              <a:buChar char="•"/>
            </a:pPr>
            <a:endParaRPr lang="es-ES" sz="2400" b="1" dirty="0" smtClean="0"/>
          </a:p>
          <a:p>
            <a:r>
              <a:rPr lang="ca-ES" sz="2400" b="1" dirty="0" smtClean="0"/>
              <a:t> </a:t>
            </a:r>
            <a:endParaRPr lang="es-ES" sz="2400" b="1" dirty="0" smtClean="0"/>
          </a:p>
          <a:p>
            <a:pPr algn="ctr"/>
            <a:r>
              <a:rPr lang="es-ES" sz="2400" b="1" dirty="0" smtClean="0"/>
              <a:t> </a:t>
            </a:r>
            <a:r>
              <a:rPr lang="ca-ES" sz="2400" b="1" dirty="0" smtClean="0"/>
              <a:t>.</a:t>
            </a:r>
            <a:endParaRPr lang="es-ES" sz="2400" b="1" dirty="0" smtClean="0"/>
          </a:p>
          <a:p>
            <a:r>
              <a:rPr lang="ca-ES" b="1" dirty="0" smtClean="0"/>
              <a:t> 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59027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403648" y="1988840"/>
            <a:ext cx="58326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a-ES" sz="2400" b="1" dirty="0" smtClean="0"/>
              <a:t>Infinitius usats:</a:t>
            </a:r>
          </a:p>
          <a:p>
            <a:pPr algn="ctr"/>
            <a:endParaRPr lang="es-ES" sz="2400" b="1" dirty="0" smtClean="0"/>
          </a:p>
          <a:p>
            <a:pPr algn="ctr"/>
            <a:r>
              <a:rPr lang="ca-ES" sz="2400" b="1" dirty="0" smtClean="0"/>
              <a:t>valorar, apreciar, respectar, estimar, considerar, defensar, sensibilitzar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7980832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69</Words>
  <Application>Microsoft Office PowerPoint</Application>
  <PresentationFormat>Presentación en pantalla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Company>UIB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3</cp:revision>
  <dcterms:created xsi:type="dcterms:W3CDTF">2013-02-22T16:42:17Z</dcterms:created>
  <dcterms:modified xsi:type="dcterms:W3CDTF">2013-02-22T17:15:48Z</dcterms:modified>
</cp:coreProperties>
</file>