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65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38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25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39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25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84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68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25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12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43D3-C493-4E78-A846-2E3493005A27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0306-95A9-419C-9A2F-5E8574EB3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6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404664"/>
            <a:ext cx="69847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/>
              <a:t> </a:t>
            </a:r>
            <a:endParaRPr lang="es-ES" b="1" smtClean="0"/>
          </a:p>
          <a:p>
            <a:r>
              <a:rPr lang="ca-ES" sz="2400" b="1" i="1" smtClean="0"/>
              <a:t>Actituds</a:t>
            </a:r>
            <a:r>
              <a:rPr lang="ca-ES" sz="2400" b="1" i="1" dirty="0"/>
              <a:t>: actituds, valors i normes</a:t>
            </a:r>
            <a:endParaRPr lang="es-ES" sz="2400" dirty="0"/>
          </a:p>
          <a:p>
            <a:r>
              <a:rPr lang="ca-ES" sz="2400" b="1" dirty="0"/>
              <a:t> </a:t>
            </a:r>
            <a:endParaRPr lang="es-ES" sz="2400" dirty="0"/>
          </a:p>
          <a:p>
            <a:r>
              <a:rPr lang="ca-ES" sz="2400" b="1" dirty="0"/>
              <a:t>A l’escola s’aprenen valors i actituds que es concreten en normes que han de ser respectades</a:t>
            </a:r>
            <a:endParaRPr lang="es-ES" sz="2400" b="1" dirty="0"/>
          </a:p>
          <a:p>
            <a:r>
              <a:rPr lang="ca-ES" sz="2400" b="1" dirty="0"/>
              <a:t> </a:t>
            </a:r>
            <a:endParaRPr lang="es-ES" sz="2400" b="1" dirty="0"/>
          </a:p>
          <a:p>
            <a:r>
              <a:rPr lang="ca-ES" sz="2400" b="1" dirty="0"/>
              <a:t>Els tipus de continguts poden ser generals, aplicables a tota l’activitat escolar (atenció, respecte, actitud de diàleg) i concrets de cada matèria.</a:t>
            </a:r>
            <a:endParaRPr lang="es-ES" sz="2400" b="1" dirty="0"/>
          </a:p>
          <a:p>
            <a:r>
              <a:rPr lang="ca-ES" sz="2400" b="1" dirty="0"/>
              <a:t> </a:t>
            </a:r>
            <a:endParaRPr lang="es-ES" sz="2400" b="1" dirty="0"/>
          </a:p>
          <a:p>
            <a:r>
              <a:rPr lang="es-ES" sz="2400" b="1" dirty="0" smtClean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4943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04664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Els àmbits d’aplicació són: </a:t>
            </a:r>
          </a:p>
          <a:p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ca-ES" sz="2400" b="1" i="1" dirty="0" smtClean="0"/>
              <a:t>la pròpia persona</a:t>
            </a:r>
            <a:r>
              <a:rPr lang="ca-ES" sz="2400" b="1" dirty="0" smtClean="0"/>
              <a:t> (alimentació saludable, responsabilitat);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ca-ES" sz="2400" b="1" i="1" dirty="0" smtClean="0"/>
              <a:t>referides a les relacions amb els altres</a:t>
            </a:r>
            <a:r>
              <a:rPr lang="ca-ES" sz="2400" b="1" dirty="0" smtClean="0"/>
              <a:t> (respecte); 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ca-ES" sz="2400" b="1" i="1" dirty="0" smtClean="0"/>
              <a:t>referides a les relacions amb el medi</a:t>
            </a:r>
            <a:r>
              <a:rPr lang="ca-ES" sz="2400" b="1" dirty="0" smtClean="0"/>
              <a:t>,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a-ES" sz="2400" b="1" dirty="0" smtClean="0"/>
              <a:t>molt importants en biologia (respecte al medi, sostenibilitat, valoració)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r>
              <a:rPr lang="ca-ES" sz="2400" b="1" dirty="0" smtClean="0"/>
              <a:t> 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</a:t>
            </a:r>
            <a:r>
              <a:rPr lang="ca-ES" sz="2400" b="1" dirty="0" smtClean="0"/>
              <a:t>.</a:t>
            </a:r>
            <a:endParaRPr lang="es-ES" sz="2400" b="1" dirty="0" smtClean="0"/>
          </a:p>
          <a:p>
            <a:r>
              <a:rPr lang="ca-ES" b="1" dirty="0" smtClean="0"/>
              <a:t> 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902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88840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400" b="1" dirty="0" smtClean="0"/>
              <a:t>Infinitius usats: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ca-ES" sz="2400" b="1" dirty="0" smtClean="0"/>
              <a:t>valorar, apreciar, respectar, estimar, considerar, defensar, sensibilitzar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98083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2013-02-22T16:42:17Z</dcterms:created>
  <dcterms:modified xsi:type="dcterms:W3CDTF">2013-02-22T17:15:48Z</dcterms:modified>
</cp:coreProperties>
</file>