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11DA-A6E3-4100-963A-C7C1063DF5AD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5356-1235-4C1E-9782-BECB6197D2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2501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11DA-A6E3-4100-963A-C7C1063DF5AD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5356-1235-4C1E-9782-BECB6197D2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981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11DA-A6E3-4100-963A-C7C1063DF5AD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5356-1235-4C1E-9782-BECB6197D2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7313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11DA-A6E3-4100-963A-C7C1063DF5AD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5356-1235-4C1E-9782-BECB6197D2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2148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11DA-A6E3-4100-963A-C7C1063DF5AD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5356-1235-4C1E-9782-BECB6197D2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6078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11DA-A6E3-4100-963A-C7C1063DF5AD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5356-1235-4C1E-9782-BECB6197D2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1629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11DA-A6E3-4100-963A-C7C1063DF5AD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5356-1235-4C1E-9782-BECB6197D2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5753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11DA-A6E3-4100-963A-C7C1063DF5AD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5356-1235-4C1E-9782-BECB6197D2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1135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11DA-A6E3-4100-963A-C7C1063DF5AD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5356-1235-4C1E-9782-BECB6197D2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899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11DA-A6E3-4100-963A-C7C1063DF5AD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5356-1235-4C1E-9782-BECB6197D2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382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11DA-A6E3-4100-963A-C7C1063DF5AD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5356-1235-4C1E-9782-BECB6197D2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7266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211DA-A6E3-4100-963A-C7C1063DF5AD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65356-1235-4C1E-9782-BECB6197D2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1997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1305342"/>
            <a:ext cx="820891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i="1" dirty="0" err="1"/>
              <a:t>Avaluació</a:t>
            </a:r>
            <a:endParaRPr lang="es-ES" sz="2400" i="1" dirty="0"/>
          </a:p>
          <a:p>
            <a:r>
              <a:rPr lang="es-ES" dirty="0"/>
              <a:t> </a:t>
            </a:r>
          </a:p>
          <a:p>
            <a:pPr marL="342900" lvl="0" indent="-342900" algn="ctr">
              <a:buFont typeface="Arial" pitchFamily="34" charset="0"/>
              <a:buChar char="•"/>
            </a:pPr>
            <a:r>
              <a:rPr lang="es-ES" sz="2400" b="1" dirty="0" err="1"/>
              <a:t>Avaluació</a:t>
            </a:r>
            <a:r>
              <a:rPr lang="es-ES" sz="2400" b="1" dirty="0"/>
              <a:t> inicial: determina el ritme i </a:t>
            </a:r>
            <a:r>
              <a:rPr lang="es-ES" sz="2400" b="1" smtClean="0"/>
              <a:t>estratègia</a:t>
            </a:r>
            <a:r>
              <a:rPr lang="es-ES" sz="2400" b="1" dirty="0" smtClean="0"/>
              <a:t> </a:t>
            </a:r>
            <a:r>
              <a:rPr lang="es-ES" sz="2400" b="1" dirty="0" err="1"/>
              <a:t>d’aprenentatge</a:t>
            </a:r>
            <a:endParaRPr lang="es-ES" sz="2400" b="1" dirty="0"/>
          </a:p>
          <a:p>
            <a:pPr marL="342900" lvl="0" indent="-342900" algn="ctr">
              <a:buFont typeface="Arial" pitchFamily="34" charset="0"/>
              <a:buChar char="•"/>
            </a:pPr>
            <a:r>
              <a:rPr lang="es-ES" sz="2400" b="1" dirty="0" err="1"/>
              <a:t>Avaluació</a:t>
            </a:r>
            <a:r>
              <a:rPr lang="es-ES" sz="2400" b="1" dirty="0"/>
              <a:t> formativa: control del </a:t>
            </a:r>
            <a:r>
              <a:rPr lang="es-ES" sz="2400" b="1" dirty="0" err="1"/>
              <a:t>procés</a:t>
            </a:r>
            <a:r>
              <a:rPr lang="es-ES" sz="2400" b="1" dirty="0"/>
              <a:t> </a:t>
            </a:r>
            <a:r>
              <a:rPr lang="es-ES" sz="2400" b="1" dirty="0" err="1"/>
              <a:t>d’aprenentatge</a:t>
            </a:r>
            <a:r>
              <a:rPr lang="es-ES" sz="2400" b="1" dirty="0"/>
              <a:t> (</a:t>
            </a:r>
            <a:r>
              <a:rPr lang="es-ES" sz="2400" b="1" dirty="0" err="1"/>
              <a:t>conceptes</a:t>
            </a:r>
            <a:r>
              <a:rPr lang="es-ES" sz="2400" b="1" dirty="0"/>
              <a:t>, </a:t>
            </a:r>
            <a:r>
              <a:rPr lang="es-ES" sz="2400" b="1" dirty="0" err="1"/>
              <a:t>procediments</a:t>
            </a:r>
            <a:r>
              <a:rPr lang="es-ES" sz="2400" b="1" dirty="0"/>
              <a:t> i </a:t>
            </a:r>
            <a:r>
              <a:rPr lang="es-ES" sz="2400" b="1" dirty="0" err="1"/>
              <a:t>actituds</a:t>
            </a:r>
            <a:r>
              <a:rPr lang="es-ES" sz="2400" b="1" dirty="0"/>
              <a:t>)</a:t>
            </a:r>
          </a:p>
          <a:p>
            <a:pPr marL="342900" lvl="0" indent="-342900" algn="ctr">
              <a:buFont typeface="Arial" pitchFamily="34" charset="0"/>
              <a:buChar char="•"/>
            </a:pPr>
            <a:r>
              <a:rPr lang="es-ES" sz="2400" b="1" dirty="0" err="1"/>
              <a:t>Avaluació</a:t>
            </a:r>
            <a:r>
              <a:rPr lang="es-ES" sz="2400" b="1" dirty="0"/>
              <a:t> </a:t>
            </a:r>
            <a:r>
              <a:rPr lang="es-ES" sz="2400" b="1" dirty="0" err="1"/>
              <a:t>sumativa</a:t>
            </a:r>
            <a:r>
              <a:rPr lang="es-ES" sz="2400" b="1" dirty="0"/>
              <a:t>: mesura </a:t>
            </a:r>
            <a:r>
              <a:rPr lang="es-ES" sz="2400" b="1" dirty="0" err="1"/>
              <a:t>els</a:t>
            </a:r>
            <a:r>
              <a:rPr lang="es-ES" sz="2400" b="1" dirty="0"/>
              <a:t> </a:t>
            </a:r>
            <a:r>
              <a:rPr lang="es-ES" sz="2400" b="1" dirty="0" err="1"/>
              <a:t>resultats</a:t>
            </a:r>
            <a:r>
              <a:rPr lang="es-ES" sz="2400" b="1" dirty="0"/>
              <a:t> de </a:t>
            </a:r>
            <a:r>
              <a:rPr lang="es-ES" sz="2400" b="1" dirty="0" err="1"/>
              <a:t>l’aprenentatge</a:t>
            </a:r>
            <a:endParaRPr lang="es-ES" sz="2400" b="1" dirty="0"/>
          </a:p>
          <a:p>
            <a:r>
              <a:rPr lang="es-ES" sz="2400" b="1" dirty="0"/>
              <a:t> </a:t>
            </a:r>
          </a:p>
          <a:p>
            <a:pPr algn="ctr"/>
            <a:r>
              <a:rPr lang="es-ES" sz="2400" b="1" dirty="0" err="1"/>
              <a:t>S’ha</a:t>
            </a:r>
            <a:r>
              <a:rPr lang="es-ES" sz="2400" b="1" dirty="0"/>
              <a:t> de </a:t>
            </a:r>
            <a:r>
              <a:rPr lang="es-ES" sz="2400" b="1" dirty="0" err="1"/>
              <a:t>tenir</a:t>
            </a:r>
            <a:r>
              <a:rPr lang="es-ES" sz="2400" b="1" dirty="0"/>
              <a:t> en </a:t>
            </a:r>
            <a:r>
              <a:rPr lang="es-ES" sz="2400" b="1" dirty="0" err="1"/>
              <a:t>compte</a:t>
            </a:r>
            <a:r>
              <a:rPr lang="es-ES" sz="2400" b="1" dirty="0"/>
              <a:t> que </a:t>
            </a:r>
            <a:r>
              <a:rPr lang="es-ES" sz="2400" b="1" dirty="0" err="1"/>
              <a:t>l’avaluació</a:t>
            </a:r>
            <a:r>
              <a:rPr lang="es-ES" sz="2400" b="1" dirty="0"/>
              <a:t> </a:t>
            </a:r>
            <a:r>
              <a:rPr lang="es-ES" sz="2400" b="1" dirty="0" err="1"/>
              <a:t>s’ha</a:t>
            </a:r>
            <a:r>
              <a:rPr lang="es-ES" sz="2400" b="1" dirty="0"/>
              <a:t> de programar en </a:t>
            </a:r>
            <a:r>
              <a:rPr lang="es-ES" sz="2400" b="1" dirty="0" err="1"/>
              <a:t>funció</a:t>
            </a:r>
            <a:r>
              <a:rPr lang="es-ES" sz="2400" b="1" dirty="0"/>
              <a:t> </a:t>
            </a:r>
            <a:r>
              <a:rPr lang="es-ES" sz="2400" b="1" dirty="0" err="1"/>
              <a:t>dels</a:t>
            </a:r>
            <a:r>
              <a:rPr lang="es-ES" sz="2400" b="1" dirty="0"/>
              <a:t> </a:t>
            </a:r>
            <a:r>
              <a:rPr lang="es-ES" sz="2400" b="1" dirty="0" err="1"/>
              <a:t>objectius</a:t>
            </a:r>
            <a:r>
              <a:rPr lang="es-ES" sz="2400" b="1" dirty="0"/>
              <a:t> de la </a:t>
            </a:r>
            <a:r>
              <a:rPr lang="es-ES" sz="2400" b="1" dirty="0" err="1"/>
              <a:t>unitat</a:t>
            </a:r>
            <a:r>
              <a:rPr lang="es-ES" sz="2400" b="1" dirty="0"/>
              <a:t> </a:t>
            </a:r>
            <a:r>
              <a:rPr lang="es-ES" sz="2400" b="1" dirty="0" err="1"/>
              <a:t>didàctica</a:t>
            </a:r>
            <a:r>
              <a:rPr lang="es-ES" sz="2400" b="1" dirty="0"/>
              <a:t> i </a:t>
            </a:r>
            <a:r>
              <a:rPr lang="es-ES" sz="2400" b="1" dirty="0" err="1"/>
              <a:t>mai</a:t>
            </a:r>
            <a:r>
              <a:rPr lang="es-ES" sz="2400" b="1" dirty="0"/>
              <a:t>, en </a:t>
            </a:r>
            <a:r>
              <a:rPr lang="es-ES" sz="2400" b="1" dirty="0" err="1"/>
              <a:t>funció</a:t>
            </a:r>
            <a:r>
              <a:rPr lang="es-ES" sz="2400" b="1" dirty="0"/>
              <a:t> </a:t>
            </a:r>
            <a:r>
              <a:rPr lang="es-ES" sz="2400" b="1" dirty="0" err="1"/>
              <a:t>només</a:t>
            </a:r>
            <a:r>
              <a:rPr lang="es-ES" sz="2400" b="1" dirty="0"/>
              <a:t>, </a:t>
            </a:r>
            <a:r>
              <a:rPr lang="es-ES" sz="2400" b="1" dirty="0" err="1"/>
              <a:t>dels</a:t>
            </a:r>
            <a:r>
              <a:rPr lang="es-ES" sz="2400" b="1" dirty="0"/>
              <a:t> </a:t>
            </a:r>
            <a:r>
              <a:rPr lang="es-ES" sz="2400" b="1" dirty="0" err="1"/>
              <a:t>continguts</a:t>
            </a:r>
            <a:r>
              <a:rPr lang="es-ES" sz="2400" b="1" dirty="0" smtClean="0"/>
              <a:t>.</a:t>
            </a:r>
          </a:p>
          <a:p>
            <a:pPr algn="ctr"/>
            <a:endParaRPr lang="es-ES" dirty="0"/>
          </a:p>
          <a:p>
            <a:pPr algn="ctr"/>
            <a:r>
              <a:rPr lang="es-ES" sz="2400" b="1" dirty="0" err="1" smtClean="0"/>
              <a:t>S’han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d’establir</a:t>
            </a:r>
            <a:r>
              <a:rPr lang="es-ES" sz="2400" b="1" dirty="0" smtClean="0"/>
              <a:t> </a:t>
            </a:r>
            <a:r>
              <a:rPr lang="es-ES" sz="2400" b="1" dirty="0" err="1"/>
              <a:t>els</a:t>
            </a:r>
            <a:r>
              <a:rPr lang="es-ES" sz="2400" b="1" dirty="0"/>
              <a:t> </a:t>
            </a:r>
            <a:r>
              <a:rPr lang="es-ES" sz="2400" b="1" dirty="0" err="1"/>
              <a:t>criteris</a:t>
            </a:r>
            <a:r>
              <a:rPr lang="es-ES" sz="2400" b="1" dirty="0"/>
              <a:t> </a:t>
            </a:r>
            <a:r>
              <a:rPr lang="es-ES" sz="2400" b="1" dirty="0" err="1"/>
              <a:t>d’avaluació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123812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UIB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2</cp:revision>
  <dcterms:created xsi:type="dcterms:W3CDTF">2013-02-23T09:13:13Z</dcterms:created>
  <dcterms:modified xsi:type="dcterms:W3CDTF">2013-02-24T18:15:09Z</dcterms:modified>
</cp:coreProperties>
</file>