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DF18-07E2-4529-9198-1CF5899FF952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998B-9BA9-401E-BC32-2EA5B96724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7115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DF18-07E2-4529-9198-1CF5899FF952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998B-9BA9-401E-BC32-2EA5B96724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338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DF18-07E2-4529-9198-1CF5899FF952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998B-9BA9-401E-BC32-2EA5B96724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098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DF18-07E2-4529-9198-1CF5899FF952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998B-9BA9-401E-BC32-2EA5B96724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386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DF18-07E2-4529-9198-1CF5899FF952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998B-9BA9-401E-BC32-2EA5B96724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888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DF18-07E2-4529-9198-1CF5899FF952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998B-9BA9-401E-BC32-2EA5B96724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896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DF18-07E2-4529-9198-1CF5899FF952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998B-9BA9-401E-BC32-2EA5B96724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1849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DF18-07E2-4529-9198-1CF5899FF952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998B-9BA9-401E-BC32-2EA5B96724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605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DF18-07E2-4529-9198-1CF5899FF952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998B-9BA9-401E-BC32-2EA5B96724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827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DF18-07E2-4529-9198-1CF5899FF952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998B-9BA9-401E-BC32-2EA5B96724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838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0DF18-07E2-4529-9198-1CF5899FF952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F998B-9BA9-401E-BC32-2EA5B96724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6835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0DF18-07E2-4529-9198-1CF5899FF952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F998B-9BA9-401E-BC32-2EA5B96724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271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1124744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i="1" dirty="0" smtClean="0"/>
              <a:t>Recursos</a:t>
            </a:r>
            <a:endParaRPr lang="es-ES" sz="2400" i="1" dirty="0"/>
          </a:p>
          <a:p>
            <a:r>
              <a:rPr lang="es-ES" dirty="0"/>
              <a:t> </a:t>
            </a:r>
          </a:p>
          <a:p>
            <a:pPr lvl="0" algn="ctr"/>
            <a:r>
              <a:rPr lang="es-ES" sz="2400" b="1" i="1" dirty="0"/>
              <a:t>El </a:t>
            </a:r>
            <a:r>
              <a:rPr lang="es-ES" sz="2400" b="1" i="1" dirty="0" err="1"/>
              <a:t>llibre</a:t>
            </a:r>
            <a:r>
              <a:rPr lang="es-ES" sz="2400" b="1" i="1" dirty="0"/>
              <a:t> de </a:t>
            </a:r>
            <a:r>
              <a:rPr lang="es-ES" sz="2400" b="1" i="1" dirty="0" err="1"/>
              <a:t>text</a:t>
            </a:r>
            <a:endParaRPr lang="es-ES" sz="2400" b="1" i="1" dirty="0"/>
          </a:p>
          <a:p>
            <a:pPr algn="ctr"/>
            <a:r>
              <a:rPr lang="es-ES" sz="2400" b="1" dirty="0" err="1" smtClean="0"/>
              <a:t>Negatiu</a:t>
            </a:r>
            <a:r>
              <a:rPr lang="es-ES" sz="2400" b="1" dirty="0" smtClean="0"/>
              <a:t> </a:t>
            </a:r>
            <a:r>
              <a:rPr lang="es-ES" sz="2400" b="1" dirty="0"/>
              <a:t>si </a:t>
            </a:r>
            <a:r>
              <a:rPr lang="es-ES" sz="2400" b="1" dirty="0" err="1"/>
              <a:t>és</a:t>
            </a:r>
            <a:r>
              <a:rPr lang="es-ES" sz="2400" b="1" dirty="0"/>
              <a:t> </a:t>
            </a:r>
            <a:r>
              <a:rPr lang="es-ES" sz="2400" b="1" dirty="0" err="1"/>
              <a:t>l’única</a:t>
            </a:r>
            <a:r>
              <a:rPr lang="es-ES" sz="2400" b="1" dirty="0"/>
              <a:t> </a:t>
            </a:r>
            <a:r>
              <a:rPr lang="es-ES" sz="2400" b="1" dirty="0" err="1"/>
              <a:t>referència</a:t>
            </a:r>
            <a:endParaRPr lang="es-ES" sz="2400" b="1" dirty="0"/>
          </a:p>
          <a:p>
            <a:pPr algn="ctr"/>
            <a:r>
              <a:rPr lang="es-ES" sz="2400" b="1" dirty="0" smtClean="0"/>
              <a:t>No </a:t>
            </a:r>
            <a:r>
              <a:rPr lang="es-ES" sz="2400" b="1" dirty="0"/>
              <a:t>té en </a:t>
            </a:r>
            <a:r>
              <a:rPr lang="es-ES" sz="2400" b="1" dirty="0" err="1"/>
              <a:t>compte</a:t>
            </a:r>
            <a:r>
              <a:rPr lang="es-ES" sz="2400" b="1" dirty="0"/>
              <a:t> les </a:t>
            </a:r>
            <a:r>
              <a:rPr lang="es-ES" sz="2400" b="1" dirty="0" err="1"/>
              <a:t>peculiaritats</a:t>
            </a:r>
            <a:r>
              <a:rPr lang="es-ES" sz="2400" b="1" dirty="0"/>
              <a:t> del </a:t>
            </a:r>
            <a:r>
              <a:rPr lang="es-ES" sz="2400" b="1" dirty="0" err="1"/>
              <a:t>grup-classe</a:t>
            </a:r>
            <a:endParaRPr lang="es-ES" sz="2400" b="1" dirty="0"/>
          </a:p>
          <a:p>
            <a:pPr algn="ctr"/>
            <a:r>
              <a:rPr lang="es-ES" sz="2400" b="1" dirty="0" smtClean="0"/>
              <a:t>Es </a:t>
            </a:r>
            <a:r>
              <a:rPr lang="es-ES" sz="2400" b="1" dirty="0" err="1"/>
              <a:t>requereix</a:t>
            </a:r>
            <a:r>
              <a:rPr lang="es-ES" sz="2400" b="1" dirty="0"/>
              <a:t> que </a:t>
            </a:r>
            <a:r>
              <a:rPr lang="es-ES" sz="2400" b="1" dirty="0" err="1"/>
              <a:t>els</a:t>
            </a:r>
            <a:r>
              <a:rPr lang="es-ES" sz="2400" b="1" dirty="0"/>
              <a:t> </a:t>
            </a:r>
            <a:r>
              <a:rPr lang="es-ES" sz="2400" b="1" dirty="0" err="1"/>
              <a:t>professor</a:t>
            </a:r>
            <a:r>
              <a:rPr lang="es-ES" sz="2400" b="1" dirty="0"/>
              <a:t> </a:t>
            </a:r>
            <a:r>
              <a:rPr lang="es-ES" sz="2400" b="1" dirty="0" err="1"/>
              <a:t>sàpiga</a:t>
            </a:r>
            <a:r>
              <a:rPr lang="es-ES" sz="2400" b="1" dirty="0"/>
              <a:t> el que </a:t>
            </a:r>
            <a:r>
              <a:rPr lang="es-ES" sz="2400" b="1" dirty="0" err="1" smtClean="0"/>
              <a:t>persegueix</a:t>
            </a:r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 err="1" smtClean="0"/>
              <a:t>D’ampliació</a:t>
            </a:r>
            <a:r>
              <a:rPr lang="es-ES" sz="2400" b="1" dirty="0" smtClean="0"/>
              <a:t> i recerca: </a:t>
            </a:r>
            <a:r>
              <a:rPr lang="es-ES" sz="2400" b="1" dirty="0" err="1" smtClean="0"/>
              <a:t>biblioteques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enciclopèdies</a:t>
            </a:r>
            <a:r>
              <a:rPr lang="es-ES" sz="2400" b="1" dirty="0" smtClean="0"/>
              <a:t>.</a:t>
            </a:r>
          </a:p>
          <a:p>
            <a:pPr algn="ctr"/>
            <a:endParaRPr lang="es-ES" sz="2400" b="1" dirty="0" smtClean="0"/>
          </a:p>
          <a:p>
            <a:endParaRPr lang="es-ES" sz="2400" b="1" dirty="0" smtClean="0"/>
          </a:p>
          <a:p>
            <a:pPr algn="ctr"/>
            <a:r>
              <a:rPr lang="es-ES" sz="2400" b="1" dirty="0" smtClean="0"/>
              <a:t>Per </a:t>
            </a:r>
            <a:r>
              <a:rPr lang="es-ES" sz="2400" b="1" dirty="0" err="1" smtClean="0"/>
              <a:t>tractar</a:t>
            </a:r>
            <a:r>
              <a:rPr lang="es-ES" sz="2400" b="1" dirty="0" smtClean="0"/>
              <a:t> diversos </a:t>
            </a:r>
            <a:r>
              <a:rPr lang="es-ES" sz="2400" b="1" dirty="0" err="1" smtClean="0"/>
              <a:t>tipus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continguts</a:t>
            </a:r>
            <a:r>
              <a:rPr lang="es-ES" sz="2400" b="1" dirty="0" smtClean="0"/>
              <a:t>: </a:t>
            </a:r>
            <a:r>
              <a:rPr lang="es-ES" sz="2400" b="1" dirty="0" err="1" smtClean="0"/>
              <a:t>mapes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atles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diccionaris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guies</a:t>
            </a:r>
            <a:r>
              <a:rPr lang="es-ES" sz="2400" b="1" dirty="0" smtClean="0"/>
              <a:t> de camp, </a:t>
            </a:r>
            <a:r>
              <a:rPr lang="es-ES" sz="2400" b="1" dirty="0" err="1" smtClean="0"/>
              <a:t>manuals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laboratori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quaderns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treball</a:t>
            </a:r>
            <a:r>
              <a:rPr lang="es-ES" sz="2400" b="1" dirty="0" smtClean="0"/>
              <a:t>, dossiers </a:t>
            </a:r>
            <a:r>
              <a:rPr lang="es-ES" sz="2400" b="1" dirty="0" err="1" smtClean="0"/>
              <a:t>elaborats</a:t>
            </a:r>
            <a:r>
              <a:rPr lang="es-ES" sz="2400" b="1" dirty="0" smtClean="0"/>
              <a:t> per </a:t>
            </a:r>
            <a:r>
              <a:rPr lang="es-ES" sz="2400" b="1" dirty="0" err="1" smtClean="0"/>
              <a:t>alumnes</a:t>
            </a:r>
            <a:r>
              <a:rPr lang="es-ES" sz="2400" b="1" dirty="0" smtClean="0"/>
              <a:t>.</a:t>
            </a:r>
          </a:p>
          <a:p>
            <a:r>
              <a:rPr lang="es-ES" sz="2400" b="1" dirty="0" smtClean="0"/>
              <a:t> </a:t>
            </a:r>
          </a:p>
          <a:p>
            <a:endParaRPr lang="es-ES" dirty="0" smtClean="0"/>
          </a:p>
          <a:p>
            <a:endParaRPr lang="es-ES" dirty="0"/>
          </a:p>
          <a:p>
            <a:pPr lvl="0"/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025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95059" y="764704"/>
            <a:ext cx="7128792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400" b="1" dirty="0" smtClean="0"/>
              <a:t>El material propi, </a:t>
            </a:r>
            <a:r>
              <a:rPr lang="es-ES" sz="2400" b="1" dirty="0" err="1" smtClean="0"/>
              <a:t>creat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pensant</a:t>
            </a:r>
            <a:r>
              <a:rPr lang="es-ES" sz="2400" b="1" dirty="0" smtClean="0"/>
              <a:t> en el </a:t>
            </a:r>
            <a:r>
              <a:rPr lang="es-ES" sz="2400" b="1" dirty="0" err="1" smtClean="0"/>
              <a:t>grup-classe</a:t>
            </a:r>
            <a:r>
              <a:rPr lang="es-ES" sz="2400" b="1" dirty="0" smtClean="0"/>
              <a:t> o en el centre, a partir del PCC.</a:t>
            </a:r>
          </a:p>
          <a:p>
            <a:pPr lvl="0" algn="ctr"/>
            <a:endParaRPr lang="es-ES" sz="2400" b="1" dirty="0"/>
          </a:p>
          <a:p>
            <a:pPr algn="ctr"/>
            <a:r>
              <a:rPr lang="es-ES" sz="2400" b="1" dirty="0" err="1" smtClean="0"/>
              <a:t>Materials</a:t>
            </a:r>
            <a:r>
              <a:rPr lang="es-ES" sz="2400" b="1" dirty="0" smtClean="0"/>
              <a:t> audio-</a:t>
            </a:r>
            <a:r>
              <a:rPr lang="es-ES" sz="2400" b="1" dirty="0" err="1" smtClean="0"/>
              <a:t>visuals</a:t>
            </a:r>
            <a:r>
              <a:rPr lang="es-ES" sz="2400" b="1" dirty="0" smtClean="0"/>
              <a:t>, CD, TV,  </a:t>
            </a:r>
            <a:r>
              <a:rPr lang="es-ES" sz="2400" b="1" dirty="0" err="1" smtClean="0"/>
              <a:t>documentals</a:t>
            </a:r>
            <a:r>
              <a:rPr lang="es-ES" sz="2400" b="1" dirty="0" smtClean="0"/>
              <a:t>.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dirty="0" smtClean="0"/>
              <a:t>Revistes de </a:t>
            </a:r>
            <a:r>
              <a:rPr lang="es-ES" sz="2400" b="1" dirty="0" err="1" smtClean="0"/>
              <a:t>divulgació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diaris</a:t>
            </a:r>
            <a:r>
              <a:rPr lang="es-ES" sz="2400" b="1" dirty="0" smtClean="0"/>
              <a:t> (</a:t>
            </a:r>
            <a:r>
              <a:rPr lang="es-ES" sz="2400" b="1" dirty="0" err="1" smtClean="0"/>
              <a:t>comentaris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notícies</a:t>
            </a:r>
            <a:r>
              <a:rPr lang="es-ES" sz="2400" b="1" dirty="0" smtClean="0"/>
              <a:t>)</a:t>
            </a:r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smtClean="0"/>
              <a:t>Internet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dirty="0" smtClean="0"/>
              <a:t>Maquetes, </a:t>
            </a:r>
            <a:r>
              <a:rPr lang="es-ES" sz="2400" b="1" dirty="0" err="1" smtClean="0"/>
              <a:t>mapes</a:t>
            </a:r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 err="1" smtClean="0"/>
              <a:t>Mapes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conceptuals</a:t>
            </a:r>
            <a:r>
              <a:rPr lang="es-ES" sz="2400" b="1" dirty="0" smtClean="0"/>
              <a:t>, V de </a:t>
            </a:r>
            <a:r>
              <a:rPr lang="es-ES" sz="2400" b="1" dirty="0" err="1" smtClean="0"/>
              <a:t>Gowin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resums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sortides</a:t>
            </a:r>
            <a:r>
              <a:rPr lang="es-ES" sz="2400" b="1" dirty="0" smtClean="0"/>
              <a:t> al </a:t>
            </a:r>
            <a:r>
              <a:rPr lang="es-ES" sz="2400" b="1" dirty="0" err="1" smtClean="0"/>
              <a:t>camps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laboratori</a:t>
            </a:r>
            <a:r>
              <a:rPr lang="es-ES" sz="2400" b="1" dirty="0" smtClean="0"/>
              <a:t>, entrevistes, </a:t>
            </a:r>
            <a:r>
              <a:rPr lang="es-ES" sz="2400" b="1" dirty="0" err="1" smtClean="0"/>
              <a:t>convidats</a:t>
            </a:r>
            <a:r>
              <a:rPr lang="es-ES" sz="2400" b="1" dirty="0" smtClean="0"/>
              <a:t> a </a:t>
            </a:r>
            <a:r>
              <a:rPr lang="es-ES" sz="2400" b="1" dirty="0" err="1" smtClean="0"/>
              <a:t>classe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exposicions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orals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WebQuest</a:t>
            </a:r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endParaRPr lang="es-ES" sz="2400" b="1" dirty="0" smtClean="0"/>
          </a:p>
          <a:p>
            <a:pPr algn="ctr"/>
            <a:endParaRPr lang="es-ES" sz="2400" b="1" dirty="0" smtClean="0"/>
          </a:p>
          <a:p>
            <a:pPr lvl="0"/>
            <a:endParaRPr lang="es-ES" sz="2400" b="1" dirty="0" smtClean="0"/>
          </a:p>
          <a:p>
            <a:pPr lvl="0"/>
            <a:r>
              <a:rPr lang="es-ES" sz="2400" b="1" dirty="0" smtClean="0"/>
              <a:t> </a:t>
            </a:r>
          </a:p>
          <a:p>
            <a:r>
              <a:rPr lang="es-ES" sz="2400" b="1" dirty="0" smtClean="0"/>
              <a:t> </a:t>
            </a:r>
          </a:p>
          <a:p>
            <a:r>
              <a:rPr lang="es-ES" sz="2400" b="1" dirty="0" smtClean="0"/>
              <a:t> </a:t>
            </a:r>
          </a:p>
          <a:p>
            <a:pPr lvl="0"/>
            <a:r>
              <a:rPr lang="es-ES" sz="2400" b="1" dirty="0" smtClean="0"/>
              <a:t> 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21750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640429"/>
            <a:ext cx="756084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sz="2400" b="1" dirty="0" smtClean="0"/>
          </a:p>
          <a:p>
            <a:pPr algn="ctr"/>
            <a:r>
              <a:rPr lang="es-ES" sz="2400" b="1" dirty="0" err="1" smtClean="0"/>
              <a:t>Mapes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conceptuals</a:t>
            </a:r>
            <a:r>
              <a:rPr lang="es-ES" sz="2400" b="1" dirty="0" smtClean="0"/>
              <a:t>, V de </a:t>
            </a:r>
            <a:r>
              <a:rPr lang="es-ES" sz="2400" b="1" dirty="0" err="1" smtClean="0"/>
              <a:t>Gowin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resums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sortides</a:t>
            </a:r>
            <a:r>
              <a:rPr lang="es-ES" sz="2400" b="1" dirty="0" smtClean="0"/>
              <a:t> al </a:t>
            </a:r>
            <a:r>
              <a:rPr lang="es-ES" sz="2400" b="1" dirty="0" err="1" smtClean="0"/>
              <a:t>camps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laboratori</a:t>
            </a:r>
            <a:r>
              <a:rPr lang="es-ES" sz="2400" b="1" dirty="0" smtClean="0"/>
              <a:t>, entrevistes, </a:t>
            </a:r>
            <a:r>
              <a:rPr lang="es-ES" sz="2400" b="1" dirty="0" err="1" smtClean="0"/>
              <a:t>convidats</a:t>
            </a:r>
            <a:r>
              <a:rPr lang="es-ES" sz="2400" b="1" dirty="0" smtClean="0"/>
              <a:t> a </a:t>
            </a:r>
            <a:r>
              <a:rPr lang="es-ES" sz="2400" b="1" dirty="0" err="1" smtClean="0"/>
              <a:t>classe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exsicions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orals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WebQuest</a:t>
            </a:r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 err="1" smtClean="0"/>
              <a:t>Discussions</a:t>
            </a:r>
            <a:r>
              <a:rPr lang="es-ES" sz="2400" b="1" dirty="0" smtClean="0"/>
              <a:t> en </a:t>
            </a:r>
            <a:r>
              <a:rPr lang="es-ES" sz="2400" b="1" dirty="0" err="1" smtClean="0"/>
              <a:t>classe</a:t>
            </a:r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 err="1" smtClean="0"/>
              <a:t>Grups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feina</a:t>
            </a:r>
            <a:endParaRPr lang="es-ES" sz="2400" b="1" dirty="0" smtClean="0"/>
          </a:p>
          <a:p>
            <a:pPr algn="ctr"/>
            <a:endParaRPr lang="es-ES" sz="2400" b="1" dirty="0" smtClean="0"/>
          </a:p>
          <a:p>
            <a:pPr lvl="0" algn="ctr"/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materials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s’han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tenir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preparats</a:t>
            </a:r>
            <a:r>
              <a:rPr lang="es-ES" sz="2400" b="1" dirty="0" smtClean="0"/>
              <a:t> per la </a:t>
            </a:r>
            <a:r>
              <a:rPr lang="es-ES" sz="2400" b="1" dirty="0" err="1" smtClean="0"/>
              <a:t>seva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utilització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prèviament</a:t>
            </a:r>
            <a:r>
              <a:rPr lang="es-ES" sz="2400" b="1" dirty="0" smtClean="0"/>
              <a:t> a </a:t>
            </a:r>
            <a:r>
              <a:rPr lang="es-ES" sz="2400" b="1" dirty="0" err="1" smtClean="0"/>
              <a:t>l’inici</a:t>
            </a:r>
            <a:r>
              <a:rPr lang="es-ES" sz="2400" b="1" dirty="0" smtClean="0"/>
              <a:t> de la </a:t>
            </a:r>
            <a:r>
              <a:rPr lang="es-ES" sz="2400" b="1" dirty="0" err="1" smtClean="0"/>
              <a:t>classe</a:t>
            </a:r>
            <a:r>
              <a:rPr lang="es-ES" sz="2400" b="1" dirty="0" smtClean="0"/>
              <a:t>. </a:t>
            </a:r>
            <a:r>
              <a:rPr lang="es-ES" sz="2400" b="1" dirty="0" err="1" smtClean="0"/>
              <a:t>Tot</a:t>
            </a:r>
            <a:r>
              <a:rPr lang="es-ES" sz="2400" b="1" dirty="0" smtClean="0"/>
              <a:t> a </a:t>
            </a:r>
            <a:r>
              <a:rPr lang="es-ES" sz="2400" b="1" dirty="0" err="1" smtClean="0"/>
              <a:t>punt</a:t>
            </a:r>
            <a:r>
              <a:rPr lang="es-ES" sz="2400" b="1" dirty="0" smtClean="0"/>
              <a:t> i que </a:t>
            </a:r>
            <a:r>
              <a:rPr lang="es-ES" sz="2400" b="1" dirty="0" err="1" smtClean="0"/>
              <a:t>funcioni</a:t>
            </a:r>
            <a:r>
              <a:rPr lang="es-ES" sz="2400" b="1" dirty="0" smtClean="0"/>
              <a:t>. En cas </a:t>
            </a:r>
            <a:r>
              <a:rPr lang="es-ES" sz="2400" b="1" dirty="0" err="1" smtClean="0"/>
              <a:t>contrari</a:t>
            </a:r>
            <a:r>
              <a:rPr lang="es-ES" sz="2400" b="1" dirty="0" smtClean="0"/>
              <a:t> es </a:t>
            </a:r>
            <a:r>
              <a:rPr lang="es-ES" sz="2400" b="1" dirty="0" err="1" smtClean="0"/>
              <a:t>perd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molt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temps</a:t>
            </a:r>
            <a:r>
              <a:rPr lang="es-ES" sz="2400" b="1" dirty="0" smtClean="0"/>
              <a:t>.</a:t>
            </a:r>
          </a:p>
          <a:p>
            <a:pPr lvl="0"/>
            <a:endParaRPr lang="es-ES" b="1" dirty="0"/>
          </a:p>
          <a:p>
            <a:pPr lvl="0"/>
            <a:endParaRPr lang="es-ES" b="1" dirty="0" smtClean="0"/>
          </a:p>
          <a:p>
            <a:pPr lvl="0"/>
            <a:endParaRPr lang="es-ES" b="1" dirty="0"/>
          </a:p>
          <a:p>
            <a:pPr lvl="0"/>
            <a:endParaRPr lang="es-ES" b="1" dirty="0" smtClean="0"/>
          </a:p>
          <a:p>
            <a:pPr lvl="0"/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97480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136</Words>
  <Application>Microsoft Office PowerPoint</Application>
  <PresentationFormat>Presentación en pantalla (4:3)</PresentationFormat>
  <Paragraphs>45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4</cp:revision>
  <dcterms:created xsi:type="dcterms:W3CDTF">2013-02-23T08:28:37Z</dcterms:created>
  <dcterms:modified xsi:type="dcterms:W3CDTF">2013-02-24T18:03:35Z</dcterms:modified>
</cp:coreProperties>
</file>