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648072"/>
          </a:xfr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3600" dirty="0" err="1" smtClean="0">
                <a:solidFill>
                  <a:schemeClr val="bg1"/>
                </a:solidFill>
              </a:rPr>
              <a:t>Com</a:t>
            </a:r>
            <a:r>
              <a:rPr lang="es-ES" sz="3600" dirty="0" smtClean="0">
                <a:solidFill>
                  <a:schemeClr val="bg1"/>
                </a:solidFill>
              </a:rPr>
              <a:t> es </a:t>
            </a:r>
            <a:r>
              <a:rPr lang="es-ES" sz="3600" dirty="0" err="1" smtClean="0">
                <a:solidFill>
                  <a:schemeClr val="bg1"/>
                </a:solidFill>
              </a:rPr>
              <a:t>distribueix</a:t>
            </a:r>
            <a:r>
              <a:rPr lang="es-ES" sz="3600" dirty="0" smtClean="0">
                <a:solidFill>
                  <a:schemeClr val="bg1"/>
                </a:solidFill>
              </a:rPr>
              <a:t> la </a:t>
            </a:r>
            <a:r>
              <a:rPr lang="es-ES" sz="3600" dirty="0" err="1" smtClean="0">
                <a:solidFill>
                  <a:schemeClr val="bg1"/>
                </a:solidFill>
              </a:rPr>
              <a:t>sang</a:t>
            </a:r>
            <a:r>
              <a:rPr lang="es-ES" sz="3600" dirty="0" smtClean="0">
                <a:solidFill>
                  <a:schemeClr val="bg1"/>
                </a:solidFill>
              </a:rPr>
              <a:t> per </a:t>
            </a:r>
            <a:r>
              <a:rPr lang="es-ES" sz="3600" dirty="0" err="1" smtClean="0">
                <a:solidFill>
                  <a:schemeClr val="bg1"/>
                </a:solidFill>
              </a:rPr>
              <a:t>tot</a:t>
            </a:r>
            <a:r>
              <a:rPr lang="es-ES" sz="3600" dirty="0" smtClean="0">
                <a:solidFill>
                  <a:schemeClr val="bg1"/>
                </a:solidFill>
              </a:rPr>
              <a:t> el </a:t>
            </a:r>
            <a:r>
              <a:rPr lang="es-ES" sz="3600" dirty="0" err="1" smtClean="0">
                <a:solidFill>
                  <a:schemeClr val="bg1"/>
                </a:solidFill>
              </a:rPr>
              <a:t>cos</a:t>
            </a:r>
            <a:r>
              <a:rPr lang="es-ES" sz="3600" dirty="0" smtClean="0">
                <a:solidFill>
                  <a:schemeClr val="bg1"/>
                </a:solidFill>
              </a:rPr>
              <a:t>?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92080" y="1412776"/>
            <a:ext cx="3384376" cy="1224136"/>
          </a:xfrm>
        </p:spPr>
        <p:txBody>
          <a:bodyPr>
            <a:normAutofit/>
          </a:bodyPr>
          <a:lstStyle/>
          <a:p>
            <a:r>
              <a:rPr lang="ca-ES" sz="1800" dirty="0" smtClean="0">
                <a:solidFill>
                  <a:schemeClr val="tx1"/>
                </a:solidFill>
              </a:rPr>
              <a:t>Mitjançant els</a:t>
            </a:r>
            <a:br>
              <a:rPr lang="ca-ES" sz="1800" dirty="0" smtClean="0">
                <a:solidFill>
                  <a:schemeClr val="tx1"/>
                </a:solidFill>
              </a:rPr>
            </a:br>
            <a:r>
              <a:rPr lang="ca-ES" sz="1800" b="1" dirty="0" smtClean="0">
                <a:solidFill>
                  <a:srgbClr val="C00000"/>
                </a:solidFill>
              </a:rPr>
              <a:t>els vasos sanguinis</a:t>
            </a:r>
            <a:endParaRPr lang="es-ES" sz="1800" b="1" dirty="0">
              <a:solidFill>
                <a:srgbClr val="C00000"/>
              </a:solidFill>
            </a:endParaRPr>
          </a:p>
          <a:p>
            <a:endParaRPr lang="es-E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5091088" cy="475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5292080" y="2492896"/>
            <a:ext cx="360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600" b="1" dirty="0" smtClean="0"/>
              <a:t>Artèries: </a:t>
            </a:r>
            <a:r>
              <a:rPr lang="ca-ES" sz="1600" dirty="0" smtClean="0"/>
              <a:t>envien la sang des del cor a tots els òrgans. Transport de la sang a gran pressió.</a:t>
            </a:r>
          </a:p>
          <a:p>
            <a:pPr lvl="0" algn="just"/>
            <a:endParaRPr lang="es-ES" sz="1600" dirty="0" smtClean="0"/>
          </a:p>
          <a:p>
            <a:pPr lvl="0" algn="just"/>
            <a:r>
              <a:rPr lang="ca-ES" sz="1600" b="1" dirty="0" smtClean="0"/>
              <a:t>Venes:</a:t>
            </a:r>
            <a:r>
              <a:rPr lang="ca-ES" sz="1600" dirty="0" smtClean="0"/>
              <a:t> envien la sang des dels òrgans fins al cor. Paret menys resistent i vàlvules que impedeixen el retrocés de la sang.</a:t>
            </a:r>
          </a:p>
          <a:p>
            <a:pPr lvl="0" algn="just"/>
            <a:endParaRPr lang="es-ES" sz="1600" dirty="0" smtClean="0"/>
          </a:p>
          <a:p>
            <a:pPr lvl="0" algn="just"/>
            <a:r>
              <a:rPr lang="ca-ES" sz="1600" b="1" dirty="0" smtClean="0"/>
              <a:t>Capil·lars</a:t>
            </a:r>
            <a:r>
              <a:rPr lang="ca-ES" sz="1600" dirty="0" smtClean="0"/>
              <a:t>: paret formada per una capa d’endoteli que permet </a:t>
            </a:r>
            <a:r>
              <a:rPr lang="ca-ES" sz="1600" dirty="0" err="1" smtClean="0"/>
              <a:t>l’intercanvi</a:t>
            </a:r>
            <a:r>
              <a:rPr lang="ca-ES" sz="1600" dirty="0" smtClean="0"/>
              <a:t> de substàncies entre la sang i les cèl·lules.</a:t>
            </a:r>
            <a:endParaRPr lang="es-ES" sz="16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 es distribueix la sang per tot el cos?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es distribueix la sang per tot el cos?</dc:title>
  <dc:creator>Xisco</dc:creator>
  <cp:lastModifiedBy>Francisco</cp:lastModifiedBy>
  <cp:revision>1</cp:revision>
  <dcterms:created xsi:type="dcterms:W3CDTF">2013-04-28T19:46:03Z</dcterms:created>
  <dcterms:modified xsi:type="dcterms:W3CDTF">2013-04-28T19:46:25Z</dcterms:modified>
</cp:coreProperties>
</file>