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35" d="100"/>
          <a:sy n="35" d="100"/>
        </p:scale>
        <p:origin x="-38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ED57-6814-F943-B6E5-5495F51958B0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1124-CEC5-2741-BDE3-2435F443AB4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6493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ED57-6814-F943-B6E5-5495F51958B0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1124-CEC5-2741-BDE3-2435F443AB4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9798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ED57-6814-F943-B6E5-5495F51958B0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1124-CEC5-2741-BDE3-2435F443AB4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3384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ED57-6814-F943-B6E5-5495F51958B0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1124-CEC5-2741-BDE3-2435F443AB4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4669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ED57-6814-F943-B6E5-5495F51958B0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1124-CEC5-2741-BDE3-2435F443AB4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0902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ED57-6814-F943-B6E5-5495F51958B0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1124-CEC5-2741-BDE3-2435F443AB4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9765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ED57-6814-F943-B6E5-5495F51958B0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1124-CEC5-2741-BDE3-2435F443AB4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759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ED57-6814-F943-B6E5-5495F51958B0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1124-CEC5-2741-BDE3-2435F443AB4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8870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ED57-6814-F943-B6E5-5495F51958B0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1124-CEC5-2741-BDE3-2435F443AB4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1193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ED57-6814-F943-B6E5-5495F51958B0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1124-CEC5-2741-BDE3-2435F443AB4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5946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ED57-6814-F943-B6E5-5495F51958B0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1124-CEC5-2741-BDE3-2435F443AB4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9429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6ED57-6814-F943-B6E5-5495F51958B0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41124-CEC5-2741-BDE3-2435F443AB4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2589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07576"/>
            <a:ext cx="9144000" cy="739168"/>
          </a:xfrm>
        </p:spPr>
        <p:txBody>
          <a:bodyPr/>
          <a:lstStyle/>
          <a:p>
            <a:r>
              <a:rPr lang="es-ES" sz="2800" b="1" dirty="0" smtClean="0">
                <a:solidFill>
                  <a:srgbClr val="000090"/>
                </a:solidFill>
              </a:rPr>
              <a:t>Balance del agua en los seres vivos</a:t>
            </a:r>
            <a:endParaRPr lang="es-ES" sz="2800" b="1" dirty="0">
              <a:solidFill>
                <a:srgbClr val="000090"/>
              </a:solidFill>
            </a:endParaRPr>
          </a:p>
        </p:txBody>
      </p:sp>
      <p:pic>
        <p:nvPicPr>
          <p:cNvPr id="4" name="yui_3_5_1_8_1354797737128_462" descr="http://2.bp.blogspot.com/-2fivWuta4S4/Tam-Z6pqdRI/AAAAAAAAAIA/LBeQG0HsIvY/s1600/balanza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624" y="1873779"/>
            <a:ext cx="3333750" cy="3084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uadroTexto 4"/>
          <p:cNvSpPr txBox="1"/>
          <p:nvPr/>
        </p:nvSpPr>
        <p:spPr>
          <a:xfrm>
            <a:off x="245050" y="4347959"/>
            <a:ext cx="18328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rgbClr val="008000"/>
                </a:solidFill>
              </a:rPr>
              <a:t>ENTRADAS</a:t>
            </a:r>
            <a:endParaRPr lang="es-ES" sz="1400" b="1" dirty="0">
              <a:solidFill>
                <a:srgbClr val="008000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682202" y="4339989"/>
            <a:ext cx="24539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rgbClr val="FF0000"/>
                </a:solidFill>
              </a:rPr>
              <a:t>SALIDAS</a:t>
            </a:r>
            <a:endParaRPr lang="es-ES" sz="1400" b="1" dirty="0">
              <a:solidFill>
                <a:srgbClr val="FF0000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4470570" y="1667094"/>
            <a:ext cx="41956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rgbClr val="008000"/>
                </a:solidFill>
              </a:rPr>
              <a:t>ENTRADAS</a:t>
            </a:r>
            <a:endParaRPr lang="es-ES" sz="2000" b="1" dirty="0">
              <a:solidFill>
                <a:srgbClr val="008000"/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270129" y="3568471"/>
            <a:ext cx="48738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rgbClr val="FF0000"/>
                </a:solidFill>
              </a:rPr>
              <a:t>SALIDAS</a:t>
            </a:r>
            <a:endParaRPr lang="es-ES" sz="2000" b="1" dirty="0">
              <a:solidFill>
                <a:srgbClr val="FF0000"/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4040310" y="2216476"/>
            <a:ext cx="43768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ü"/>
            </a:pPr>
            <a:r>
              <a:rPr lang="es-ES" dirty="0" smtClean="0"/>
              <a:t>Bebida </a:t>
            </a:r>
          </a:p>
          <a:p>
            <a:pPr marL="285750" indent="-285750">
              <a:buFont typeface="Wingdings" charset="2"/>
              <a:buChar char="ü"/>
            </a:pPr>
            <a:r>
              <a:rPr lang="es-ES" dirty="0" smtClean="0"/>
              <a:t>Comida</a:t>
            </a:r>
          </a:p>
          <a:p>
            <a:pPr marL="285750" indent="-285750">
              <a:buFont typeface="Wingdings" charset="2"/>
              <a:buChar char="ü"/>
            </a:pPr>
            <a:r>
              <a:rPr lang="es-ES" dirty="0" smtClean="0"/>
              <a:t>Absorción por raíces (plantas) </a:t>
            </a:r>
            <a:endParaRPr lang="es-ES" dirty="0"/>
          </a:p>
        </p:txBody>
      </p:sp>
      <p:sp>
        <p:nvSpPr>
          <p:cNvPr id="12" name="CuadroTexto 11"/>
          <p:cNvSpPr txBox="1"/>
          <p:nvPr/>
        </p:nvSpPr>
        <p:spPr>
          <a:xfrm>
            <a:off x="4270129" y="4114467"/>
            <a:ext cx="20141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ü"/>
            </a:pPr>
            <a:r>
              <a:rPr lang="es-ES" dirty="0" smtClean="0"/>
              <a:t>Orina</a:t>
            </a:r>
          </a:p>
          <a:p>
            <a:pPr marL="285750" indent="-285750">
              <a:buFont typeface="Wingdings" charset="2"/>
              <a:buChar char="ü"/>
            </a:pPr>
            <a:r>
              <a:rPr lang="es-ES" dirty="0" smtClean="0"/>
              <a:t>Heces</a:t>
            </a:r>
          </a:p>
          <a:p>
            <a:pPr marL="285750" indent="-285750">
              <a:buFont typeface="Wingdings" charset="2"/>
              <a:buChar char="ü"/>
            </a:pPr>
            <a:r>
              <a:rPr lang="es-ES" dirty="0" smtClean="0"/>
              <a:t>Transpiración</a:t>
            </a:r>
          </a:p>
          <a:p>
            <a:pPr marL="285750" indent="-285750">
              <a:buFont typeface="Wingdings" charset="2"/>
              <a:buChar char="ü"/>
            </a:pPr>
            <a:r>
              <a:rPr lang="es-ES" dirty="0" smtClean="0"/>
              <a:t>Respiración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84285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Macintosh PowerPoint</Application>
  <PresentationFormat>Presentación en pantalla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Balance del agua en los seres vivos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Balance del agua en los seres vivos</dc:title>
  <dc:creator>elena garcia</dc:creator>
  <cp:lastModifiedBy>elena garcia</cp:lastModifiedBy>
  <cp:revision>1</cp:revision>
  <dcterms:created xsi:type="dcterms:W3CDTF">2013-03-24T20:05:06Z</dcterms:created>
  <dcterms:modified xsi:type="dcterms:W3CDTF">2013-03-24T20:06:04Z</dcterms:modified>
</cp:coreProperties>
</file>