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231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1202-B69D-CA46-B236-12B7900FC0DA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55F4-1090-DD40-AF59-A1B792ACD32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3031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1202-B69D-CA46-B236-12B7900FC0DA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55F4-1090-DD40-AF59-A1B792ACD32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535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1202-B69D-CA46-B236-12B7900FC0DA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55F4-1090-DD40-AF59-A1B792ACD32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0005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1202-B69D-CA46-B236-12B7900FC0DA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55F4-1090-DD40-AF59-A1B792ACD32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2437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1202-B69D-CA46-B236-12B7900FC0DA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55F4-1090-DD40-AF59-A1B792ACD32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77498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1202-B69D-CA46-B236-12B7900FC0DA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55F4-1090-DD40-AF59-A1B792ACD32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8165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1202-B69D-CA46-B236-12B7900FC0DA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55F4-1090-DD40-AF59-A1B792ACD32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9570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1202-B69D-CA46-B236-12B7900FC0DA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55F4-1090-DD40-AF59-A1B792ACD32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6622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1202-B69D-CA46-B236-12B7900FC0DA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55F4-1090-DD40-AF59-A1B792ACD32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7687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1202-B69D-CA46-B236-12B7900FC0DA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55F4-1090-DD40-AF59-A1B792ACD32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23970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A1202-B69D-CA46-B236-12B7900FC0DA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A55F4-1090-DD40-AF59-A1B792ACD32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6507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A1202-B69D-CA46-B236-12B7900FC0DA}" type="datetimeFigureOut">
              <a:rPr lang="es-ES" smtClean="0"/>
              <a:t>24/03/13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A55F4-1090-DD40-AF59-A1B792ACD32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0301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Captura de pantalla 2013-02-25 a la(s) 20.11.1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2001" y="2603467"/>
            <a:ext cx="7098078" cy="24054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0" y="108159"/>
            <a:ext cx="9144000" cy="8046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smtClean="0">
                <a:solidFill>
                  <a:srgbClr val="000090"/>
                </a:solidFill>
                <a:latin typeface="Cambria"/>
                <a:cs typeface="Cambria"/>
              </a:rPr>
              <a:t> </a:t>
            </a:r>
            <a:r>
              <a:rPr lang="es-ES" sz="2800" b="1" smtClean="0">
                <a:solidFill>
                  <a:srgbClr val="000090"/>
                </a:solidFill>
                <a:latin typeface="Cambria"/>
                <a:cs typeface="Cambria"/>
              </a:rPr>
              <a:t>Distribución del agua en la Tierra</a:t>
            </a:r>
            <a:endParaRPr lang="es-ES" sz="2800" b="1" dirty="0">
              <a:solidFill>
                <a:srgbClr val="000090"/>
              </a:solidFill>
              <a:latin typeface="Cambria"/>
              <a:cs typeface="Cambria"/>
            </a:endParaRPr>
          </a:p>
        </p:txBody>
      </p:sp>
      <p:sp>
        <p:nvSpPr>
          <p:cNvPr id="6" name="Elipse 5"/>
          <p:cNvSpPr/>
          <p:nvPr/>
        </p:nvSpPr>
        <p:spPr>
          <a:xfrm>
            <a:off x="1932165" y="3564655"/>
            <a:ext cx="1219616" cy="401185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Elipse 6"/>
          <p:cNvSpPr/>
          <p:nvPr/>
        </p:nvSpPr>
        <p:spPr>
          <a:xfrm>
            <a:off x="3354319" y="3710572"/>
            <a:ext cx="1374753" cy="510536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Elipse 7"/>
          <p:cNvSpPr/>
          <p:nvPr/>
        </p:nvSpPr>
        <p:spPr>
          <a:xfrm>
            <a:off x="5931859" y="3831317"/>
            <a:ext cx="1661681" cy="667504"/>
          </a:xfrm>
          <a:prstGeom prst="ellipse">
            <a:avLst/>
          </a:prstGeom>
          <a:noFill/>
          <a:ln w="762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3469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</Words>
  <Application>Microsoft Macintosh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elena garcia</dc:creator>
  <cp:lastModifiedBy>elena garcia</cp:lastModifiedBy>
  <cp:revision>1</cp:revision>
  <dcterms:created xsi:type="dcterms:W3CDTF">2013-03-24T18:56:08Z</dcterms:created>
  <dcterms:modified xsi:type="dcterms:W3CDTF">2013-03-24T18:59:14Z</dcterms:modified>
</cp:coreProperties>
</file>