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03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3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00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43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74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16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5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62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8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97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50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1202-B69D-CA46-B236-12B7900FC0DA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A55F4-1090-DD40-AF59-A1B792ACD32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30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3-02-25 a la(s) 20.11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01" y="2603467"/>
            <a:ext cx="7098078" cy="24054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0" y="108159"/>
            <a:ext cx="9144000" cy="80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smtClean="0">
                <a:solidFill>
                  <a:srgbClr val="000090"/>
                </a:solidFill>
                <a:latin typeface="Cambria"/>
                <a:cs typeface="Cambria"/>
              </a:rPr>
              <a:t> </a:t>
            </a:r>
            <a:r>
              <a:rPr lang="es-ES" sz="2800" b="1" smtClean="0">
                <a:solidFill>
                  <a:srgbClr val="000090"/>
                </a:solidFill>
                <a:latin typeface="Cambria"/>
                <a:cs typeface="Cambria"/>
              </a:rPr>
              <a:t>Distribución del agua en la Tierra</a:t>
            </a:r>
            <a:endParaRPr lang="es-ES" sz="2800" b="1" dirty="0">
              <a:solidFill>
                <a:srgbClr val="000090"/>
              </a:solidFill>
              <a:latin typeface="Cambria"/>
              <a:cs typeface="Cambria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1932165" y="3564655"/>
            <a:ext cx="1219616" cy="40118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3354319" y="3710572"/>
            <a:ext cx="1374753" cy="51053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5931859" y="3831317"/>
            <a:ext cx="1661681" cy="667504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46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Macintosh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garcia</dc:creator>
  <cp:lastModifiedBy>elena garcia</cp:lastModifiedBy>
  <cp:revision>1</cp:revision>
  <dcterms:created xsi:type="dcterms:W3CDTF">2013-03-24T18:56:08Z</dcterms:created>
  <dcterms:modified xsi:type="dcterms:W3CDTF">2013-03-24T18:59:14Z</dcterms:modified>
</cp:coreProperties>
</file>