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2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explosion val="2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/>
                      <a:t>Doméstica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550471347331584"/>
                  <c:y val="0.0780540974044911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Agrícola
56%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01401199092609"/>
                  <c:y val="0.171180655336118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Industrial
36%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Full1!$A$2:$A$4</c:f>
              <c:strCache>
                <c:ptCount val="3"/>
                <c:pt idx="0">
                  <c:v>Doméstica</c:v>
                </c:pt>
                <c:pt idx="1">
                  <c:v>Agrícola</c:v>
                </c:pt>
                <c:pt idx="2">
                  <c:v>Industrial</c:v>
                </c:pt>
              </c:strCache>
            </c:strRef>
          </c:cat>
          <c:val>
            <c:numRef>
              <c:f>Full1!$B$2:$B$4</c:f>
              <c:numCache>
                <c:formatCode>0%</c:formatCode>
                <c:ptCount val="3"/>
                <c:pt idx="0">
                  <c:v>0.08</c:v>
                </c:pt>
                <c:pt idx="1">
                  <c:v>0.56</c:v>
                </c:pt>
                <c:pt idx="2">
                  <c:v>0.36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30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71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14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57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914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1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34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25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3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72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60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7E513-4B9F-6444-AB4D-F511EBDAD873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B8D9-DBE0-BF44-9A09-A93E550B92B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31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hyperlink" Target="http://laralpz9.blogspot.com/2011_02_01_archive.html" TargetMode="External"/><Relationship Id="rId5" Type="http://schemas.openxmlformats.org/officeDocument/2006/relationships/image" Target="../media/image2.jpeg"/><Relationship Id="rId6" Type="http://schemas.openxmlformats.org/officeDocument/2006/relationships/hyperlink" Target="http://www.taringa.net/posts/ecologia/11045562/Importancia-del-Agua.html" TargetMode="Externa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51620"/>
          </a:xfrm>
        </p:spPr>
        <p:txBody>
          <a:bodyPr/>
          <a:lstStyle/>
          <a:p>
            <a:r>
              <a:rPr lang="es-ES" sz="2800" b="1" dirty="0" smtClean="0">
                <a:solidFill>
                  <a:srgbClr val="000090"/>
                </a:solidFill>
              </a:rPr>
              <a:t>Usos del agua</a:t>
            </a:r>
            <a:endParaRPr lang="es-ES" sz="2800" b="1" dirty="0">
              <a:solidFill>
                <a:srgbClr val="000090"/>
              </a:solidFill>
            </a:endParaRPr>
          </a:p>
        </p:txBody>
      </p:sp>
      <p:graphicFrame>
        <p:nvGraphicFramePr>
          <p:cNvPr id="3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347349"/>
              </p:ext>
            </p:extLst>
          </p:nvPr>
        </p:nvGraphicFramePr>
        <p:xfrm>
          <a:off x="1590954" y="2584548"/>
          <a:ext cx="5698976" cy="2481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http://2.bp.blogspot.com/-RSxam2NWXfE/TVwhqDAV5oI/AAAAAAAAAB0/bBGJpPy0PtE/s1600/E5S2392_agua_agroexportacion%255B1%25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983" y="4694446"/>
            <a:ext cx="2096814" cy="1498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/>
          <p:nvPr/>
        </p:nvSpPr>
        <p:spPr>
          <a:xfrm>
            <a:off x="6785983" y="6193341"/>
            <a:ext cx="124425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800" u="sng" dirty="0" smtClean="0">
                <a:hlinkClick r:id="rId4"/>
              </a:rPr>
              <a:t>aralpz9.blogspot.com</a:t>
            </a:r>
            <a:endParaRPr lang="ca-ES" sz="800" u="sng" dirty="0"/>
          </a:p>
        </p:txBody>
      </p:sp>
      <p:pic>
        <p:nvPicPr>
          <p:cNvPr id="9" name="Picture 6" descr="http://reciclable.com.mx/wp-content/uploads/2008/12/reciclado-agua-domestic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569" y="996169"/>
            <a:ext cx="2199248" cy="22161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/>
          <p:cNvSpPr/>
          <p:nvPr/>
        </p:nvSpPr>
        <p:spPr>
          <a:xfrm>
            <a:off x="6587569" y="3212335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800" u="sng" dirty="0" smtClean="0">
                <a:hlinkClick r:id="rId6"/>
              </a:rPr>
              <a:t>www.taringa.net</a:t>
            </a:r>
            <a:endParaRPr lang="ca-ES" sz="800" u="sng" dirty="0"/>
          </a:p>
        </p:txBody>
      </p:sp>
      <p:sp>
        <p:nvSpPr>
          <p:cNvPr id="12" name="Rectángulo 11"/>
          <p:cNvSpPr/>
          <p:nvPr/>
        </p:nvSpPr>
        <p:spPr>
          <a:xfrm>
            <a:off x="393032" y="3004863"/>
            <a:ext cx="133091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800" b="1" dirty="0" err="1">
                <a:solidFill>
                  <a:srgbClr val="660066"/>
                </a:solidFill>
              </a:rPr>
              <a:t>www.solavite-peru.com</a:t>
            </a:r>
            <a:r>
              <a:rPr lang="pl-PL" sz="800" b="1" dirty="0">
                <a:solidFill>
                  <a:srgbClr val="660066"/>
                </a:solidFill>
              </a:rPr>
              <a:t> </a:t>
            </a:r>
            <a:endParaRPr lang="es-ES" sz="800" b="1" dirty="0">
              <a:solidFill>
                <a:srgbClr val="660066"/>
              </a:solidFill>
            </a:endParaRPr>
          </a:p>
        </p:txBody>
      </p:sp>
      <p:pic>
        <p:nvPicPr>
          <p:cNvPr id="13" name="Imagen 12" descr="Captura de pantalla 2013-02-25 a la(s) 21.29.07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92" y="1190461"/>
            <a:ext cx="2545499" cy="1814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515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Macintosh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Usos del agua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del agua</dc:title>
  <dc:creator>elena garcia</dc:creator>
  <cp:lastModifiedBy>elena garcia</cp:lastModifiedBy>
  <cp:revision>1</cp:revision>
  <dcterms:created xsi:type="dcterms:W3CDTF">2013-03-24T18:42:22Z</dcterms:created>
  <dcterms:modified xsi:type="dcterms:W3CDTF">2013-03-24T18:43:34Z</dcterms:modified>
</cp:coreProperties>
</file>