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2" d="100"/>
          <a:sy n="122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EB885-329B-0241-A653-5D2394490918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07B3-949F-9340-BB1D-EA22F4A5362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678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EB885-329B-0241-A653-5D2394490918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07B3-949F-9340-BB1D-EA22F4A5362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0314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EB885-329B-0241-A653-5D2394490918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07B3-949F-9340-BB1D-EA22F4A5362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363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EB885-329B-0241-A653-5D2394490918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07B3-949F-9340-BB1D-EA22F4A5362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3053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EB885-329B-0241-A653-5D2394490918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07B3-949F-9340-BB1D-EA22F4A5362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079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EB885-329B-0241-A653-5D2394490918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07B3-949F-9340-BB1D-EA22F4A5362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4045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EB885-329B-0241-A653-5D2394490918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07B3-949F-9340-BB1D-EA22F4A5362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4946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EB885-329B-0241-A653-5D2394490918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07B3-949F-9340-BB1D-EA22F4A5362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6345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EB885-329B-0241-A653-5D2394490918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07B3-949F-9340-BB1D-EA22F4A5362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0457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EB885-329B-0241-A653-5D2394490918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07B3-949F-9340-BB1D-EA22F4A5362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4156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EB885-329B-0241-A653-5D2394490918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807B3-949F-9340-BB1D-EA22F4A5362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458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EB885-329B-0241-A653-5D2394490918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807B3-949F-9340-BB1D-EA22F4A5362D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1581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169883" y="1145431"/>
            <a:ext cx="402180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rgbClr val="660066"/>
                </a:solidFill>
              </a:rPr>
              <a:t>1. </a:t>
            </a:r>
            <a:r>
              <a:rPr lang="es-ES" dirty="0" smtClean="0"/>
              <a:t>Es </a:t>
            </a:r>
            <a:r>
              <a:rPr lang="es-ES" dirty="0"/>
              <a:t>el medio donde surge la </a:t>
            </a:r>
            <a:r>
              <a:rPr lang="es-ES" dirty="0" smtClean="0"/>
              <a:t>vida.</a:t>
            </a:r>
          </a:p>
          <a:p>
            <a:endParaRPr lang="es-ES" dirty="0" smtClean="0"/>
          </a:p>
          <a:p>
            <a:r>
              <a:rPr lang="es-ES" b="1" dirty="0">
                <a:solidFill>
                  <a:srgbClr val="660066"/>
                </a:solidFill>
              </a:rPr>
              <a:t>2. </a:t>
            </a:r>
            <a:r>
              <a:rPr lang="es-ES" dirty="0"/>
              <a:t>Constituye la mayor parte de cualquier </a:t>
            </a:r>
            <a:r>
              <a:rPr lang="es-ES" dirty="0" smtClean="0"/>
              <a:t>organismo</a:t>
            </a:r>
            <a:r>
              <a:rPr lang="ca-ES" dirty="0" smtClean="0"/>
              <a:t>.</a:t>
            </a:r>
          </a:p>
          <a:p>
            <a:endParaRPr lang="ca-ES" dirty="0" smtClean="0"/>
          </a:p>
          <a:p>
            <a:r>
              <a:rPr lang="es-ES" b="1" dirty="0">
                <a:solidFill>
                  <a:srgbClr val="660066"/>
                </a:solidFill>
              </a:rPr>
              <a:t>3. </a:t>
            </a:r>
            <a:r>
              <a:rPr lang="es-ES" dirty="0"/>
              <a:t>Es el medio donde tienen lugar la mayor parte de los procesos  que mantienen la vida</a:t>
            </a:r>
            <a:r>
              <a:rPr lang="es-ES" dirty="0" smtClean="0"/>
              <a:t>.</a:t>
            </a:r>
          </a:p>
          <a:p>
            <a:endParaRPr lang="es-ES" dirty="0" smtClean="0"/>
          </a:p>
          <a:p>
            <a:r>
              <a:rPr lang="es-ES" b="1" dirty="0">
                <a:solidFill>
                  <a:srgbClr val="660066"/>
                </a:solidFill>
              </a:rPr>
              <a:t>4. </a:t>
            </a:r>
            <a:r>
              <a:rPr lang="es-ES" dirty="0"/>
              <a:t>Es indispensable para la reproducción de organismos, incluidos los terrestres.</a:t>
            </a:r>
          </a:p>
          <a:p>
            <a:endParaRPr lang="es-ES" dirty="0"/>
          </a:p>
          <a:p>
            <a:endParaRPr lang="ca-ES" dirty="0"/>
          </a:p>
          <a:p>
            <a:pPr marL="342900" indent="-342900">
              <a:buAutoNum type="arabicPeriod"/>
            </a:pPr>
            <a:endParaRPr lang="es-ES" dirty="0"/>
          </a:p>
        </p:txBody>
      </p:sp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0" y="107576"/>
            <a:ext cx="9144000" cy="726715"/>
          </a:xfrm>
        </p:spPr>
        <p:txBody>
          <a:bodyPr/>
          <a:lstStyle/>
          <a:p>
            <a:r>
              <a:rPr lang="es-ES" sz="2800" b="1" dirty="0" smtClean="0">
                <a:solidFill>
                  <a:srgbClr val="000090"/>
                </a:solidFill>
                <a:latin typeface="Cambria"/>
                <a:cs typeface="Cambria"/>
              </a:rPr>
              <a:t>El agua y la vida</a:t>
            </a:r>
            <a:endParaRPr lang="es-ES" sz="2800" b="1" dirty="0">
              <a:solidFill>
                <a:srgbClr val="000090"/>
              </a:solidFill>
              <a:latin typeface="Cambria"/>
              <a:cs typeface="Cambria"/>
            </a:endParaRPr>
          </a:p>
        </p:txBody>
      </p:sp>
      <p:pic>
        <p:nvPicPr>
          <p:cNvPr id="9" name="Imagen 8" descr="Captura de pantalla 2013-02-25 a la(s) 20.45.47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7518" l="3186" r="9951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4621" y="918105"/>
            <a:ext cx="2590800" cy="1790700"/>
          </a:xfrm>
          <a:prstGeom prst="rect">
            <a:avLst/>
          </a:prstGeom>
        </p:spPr>
      </p:pic>
      <p:sp>
        <p:nvSpPr>
          <p:cNvPr id="10" name="Rectángulo 9"/>
          <p:cNvSpPr/>
          <p:nvPr/>
        </p:nvSpPr>
        <p:spPr>
          <a:xfrm>
            <a:off x="5657408" y="2585694"/>
            <a:ext cx="168892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_tradnl" sz="1000" dirty="0" err="1"/>
              <a:t>recursostic.educacion.es</a:t>
            </a:r>
            <a:r>
              <a:rPr lang="es-ES_tradnl" sz="1000" dirty="0"/>
              <a:t> </a:t>
            </a:r>
            <a:endParaRPr lang="es-ES" sz="1000" dirty="0"/>
          </a:p>
        </p:txBody>
      </p:sp>
      <p:pic>
        <p:nvPicPr>
          <p:cNvPr id="12" name="Imagen 11" descr="Captura de pantalla 2013-02-25 a la(s) 20.52.36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2980" y="3547478"/>
            <a:ext cx="1494169" cy="17975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3" name="CuadroTexto 12"/>
          <p:cNvSpPr txBox="1"/>
          <p:nvPr/>
        </p:nvSpPr>
        <p:spPr>
          <a:xfrm>
            <a:off x="5166149" y="3178146"/>
            <a:ext cx="821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660066"/>
                </a:solidFill>
              </a:rPr>
              <a:t>99%</a:t>
            </a:r>
            <a:endParaRPr lang="es-ES" b="1" dirty="0">
              <a:solidFill>
                <a:srgbClr val="660066"/>
              </a:solidFill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7346329" y="3178146"/>
            <a:ext cx="92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660066"/>
                </a:solidFill>
              </a:rPr>
              <a:t>60%</a:t>
            </a:r>
            <a:endParaRPr lang="es-ES" b="1" dirty="0">
              <a:solidFill>
                <a:srgbClr val="660066"/>
              </a:solidFill>
            </a:endParaRPr>
          </a:p>
        </p:txBody>
      </p:sp>
      <p:pic>
        <p:nvPicPr>
          <p:cNvPr id="16" name="Imagen 15" descr="Captura de pantalla 2013-02-25 a la(s) 21.06.14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7720" y="3729878"/>
            <a:ext cx="2353802" cy="17807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27146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63</Words>
  <Application>Microsoft Macintosh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El agua y la vida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agua y la vida</dc:title>
  <dc:creator>elena garcia</dc:creator>
  <cp:lastModifiedBy>elena garcia</cp:lastModifiedBy>
  <cp:revision>1</cp:revision>
  <dcterms:created xsi:type="dcterms:W3CDTF">2013-03-24T18:28:11Z</dcterms:created>
  <dcterms:modified xsi:type="dcterms:W3CDTF">2013-03-24T18:30:23Z</dcterms:modified>
</cp:coreProperties>
</file>