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2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5097213644412"/>
          <c:y val="0.141068762603671"/>
          <c:w val="0.722340987091957"/>
          <c:h val="0.69483889302617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0184064231554389"/>
                  <c:y val="-0.0665862712532117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W.C.
32%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714993896412436"/>
                  <c:y val="0.0363222270785774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err="1" smtClean="0">
                        <a:solidFill>
                          <a:srgbClr val="000090"/>
                        </a:solidFill>
                      </a:rPr>
                      <a:t>Baño</a:t>
                    </a:r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
30%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0399632729857141"/>
                  <c:y val="-0.145701828761586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000090"/>
                        </a:solidFill>
                      </a:defRPr>
                    </a:pPr>
                    <a:r>
                      <a:rPr lang="en-US" sz="1200" b="1" dirty="0" err="1">
                        <a:solidFill>
                          <a:srgbClr val="000090"/>
                        </a:solidFill>
                      </a:rPr>
                      <a:t>Pérdidas</a:t>
                    </a:r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
13%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0106220836978711"/>
                  <c:y val="-0.0232878616108881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err="1">
                        <a:solidFill>
                          <a:srgbClr val="000090"/>
                        </a:solidFill>
                      </a:rPr>
                      <a:t>Lavaplatos</a:t>
                    </a:r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0268454116846505"/>
                  <c:y val="-0.0196649862139836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err="1">
                        <a:solidFill>
                          <a:srgbClr val="000090"/>
                        </a:solidFill>
                      </a:rPr>
                      <a:t>Lavadora</a:t>
                    </a:r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0296375978180958"/>
                  <c:y val="-0.0302609019439385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err="1">
                        <a:solidFill>
                          <a:srgbClr val="000090"/>
                        </a:solidFill>
                      </a:rPr>
                      <a:t>Jardín</a:t>
                    </a:r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0678192336639543"/>
                  <c:y val="-0.0460114370288111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000090"/>
                        </a:solidFill>
                      </a:defRPr>
                    </a:pPr>
                    <a:r>
                      <a:rPr lang="en-US" sz="1200" b="1" dirty="0" err="1">
                        <a:solidFill>
                          <a:srgbClr val="000090"/>
                        </a:solidFill>
                      </a:rPr>
                      <a:t>Bebida</a:t>
                    </a:r>
                    <a:r>
                      <a:rPr lang="en-US" sz="1200" b="1" dirty="0">
                        <a:solidFill>
                          <a:srgbClr val="000090"/>
                        </a:solidFill>
                      </a:rPr>
                      <a:t>
3%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Full1!$A$8:$A$14</c:f>
              <c:strCache>
                <c:ptCount val="7"/>
                <c:pt idx="0">
                  <c:v>W.C.</c:v>
                </c:pt>
                <c:pt idx="1">
                  <c:v>Baño/ducha</c:v>
                </c:pt>
                <c:pt idx="2">
                  <c:v>Pérdidas</c:v>
                </c:pt>
                <c:pt idx="3">
                  <c:v>Lavaplatos</c:v>
                </c:pt>
                <c:pt idx="4">
                  <c:v>Lavadora</c:v>
                </c:pt>
                <c:pt idx="5">
                  <c:v>Jardín</c:v>
                </c:pt>
                <c:pt idx="6">
                  <c:v>Bebida</c:v>
                </c:pt>
              </c:strCache>
            </c:strRef>
          </c:cat>
          <c:val>
            <c:numRef>
              <c:f>Full1!$B$8:$B$14</c:f>
              <c:numCache>
                <c:formatCode>0%</c:formatCode>
                <c:ptCount val="7"/>
                <c:pt idx="0">
                  <c:v>0.32</c:v>
                </c:pt>
                <c:pt idx="1">
                  <c:v>0.3</c:v>
                </c:pt>
                <c:pt idx="2">
                  <c:v>0.13</c:v>
                </c:pt>
                <c:pt idx="3">
                  <c:v>0.1</c:v>
                </c:pt>
                <c:pt idx="4">
                  <c:v>0.09</c:v>
                </c:pt>
                <c:pt idx="5">
                  <c:v>0.03</c:v>
                </c:pt>
                <c:pt idx="6">
                  <c:v>0.03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8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7123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47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85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04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936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80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37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18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56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6A8A-4799-4E47-8E81-76AE1726FDBC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76C14-1E7B-0B4B-8D71-E7AD2E97B7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827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01811"/>
          </a:xfrm>
        </p:spPr>
        <p:txBody>
          <a:bodyPr/>
          <a:lstStyle/>
          <a:p>
            <a:r>
              <a:rPr lang="es-ES" sz="2800" b="1" dirty="0" smtClean="0">
                <a:solidFill>
                  <a:srgbClr val="000090"/>
                </a:solidFill>
              </a:rPr>
              <a:t>Uso doméstico del agua</a:t>
            </a:r>
            <a:endParaRPr lang="es-ES" sz="2800" b="1" dirty="0">
              <a:solidFill>
                <a:srgbClr val="000090"/>
              </a:solidFill>
            </a:endParaRPr>
          </a:p>
        </p:txBody>
      </p:sp>
      <p:graphicFrame>
        <p:nvGraphicFramePr>
          <p:cNvPr id="3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117922"/>
              </p:ext>
            </p:extLst>
          </p:nvPr>
        </p:nvGraphicFramePr>
        <p:xfrm>
          <a:off x="1058368" y="1363610"/>
          <a:ext cx="7109753" cy="4264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lipse 3"/>
          <p:cNvSpPr/>
          <p:nvPr/>
        </p:nvSpPr>
        <p:spPr>
          <a:xfrm>
            <a:off x="1344751" y="3075671"/>
            <a:ext cx="1195335" cy="64751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 flipV="1">
            <a:off x="4694626" y="5035732"/>
            <a:ext cx="1195335" cy="47851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/>
          <p:cNvSpPr/>
          <p:nvPr/>
        </p:nvSpPr>
        <p:spPr>
          <a:xfrm>
            <a:off x="6566320" y="1793522"/>
            <a:ext cx="998440" cy="555891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290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Macintosh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Uso doméstico del agua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doméstico del agua</dc:title>
  <dc:creator>elena garcia</dc:creator>
  <cp:lastModifiedBy>elena garcia</cp:lastModifiedBy>
  <cp:revision>1</cp:revision>
  <dcterms:created xsi:type="dcterms:W3CDTF">2013-03-24T18:44:51Z</dcterms:created>
  <dcterms:modified xsi:type="dcterms:W3CDTF">2013-03-24T18:45:42Z</dcterms:modified>
</cp:coreProperties>
</file>