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E3876F-AD18-4035-8EB5-7D1F66D54C22}" type="doc">
      <dgm:prSet loTypeId="urn:microsoft.com/office/officeart/2005/8/layout/hierarchy2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7262CD0C-C27A-4657-A648-51E40A2E2345}">
      <dgm:prSet phldrT="[Texto]"/>
      <dgm:spPr/>
      <dgm:t>
        <a:bodyPr/>
        <a:lstStyle/>
        <a:p>
          <a:r>
            <a:rPr lang="es-ES" dirty="0" err="1" smtClean="0"/>
            <a:t>Procencéfal</a:t>
          </a:r>
          <a:endParaRPr lang="es-ES" dirty="0"/>
        </a:p>
      </dgm:t>
    </dgm:pt>
    <dgm:pt modelId="{92F49346-397B-466C-8D0C-D438290C8359}" type="parTrans" cxnId="{5CFA43FD-148A-45FA-9339-C12F6ECBD15D}">
      <dgm:prSet/>
      <dgm:spPr/>
      <dgm:t>
        <a:bodyPr/>
        <a:lstStyle/>
        <a:p>
          <a:endParaRPr lang="es-ES"/>
        </a:p>
      </dgm:t>
    </dgm:pt>
    <dgm:pt modelId="{DEFC592D-9164-4EA6-B236-13F7FFAA5764}" type="sibTrans" cxnId="{5CFA43FD-148A-45FA-9339-C12F6ECBD15D}">
      <dgm:prSet/>
      <dgm:spPr/>
      <dgm:t>
        <a:bodyPr/>
        <a:lstStyle/>
        <a:p>
          <a:endParaRPr lang="es-ES"/>
        </a:p>
      </dgm:t>
    </dgm:pt>
    <dgm:pt modelId="{2EC58491-24D2-4DAB-992A-F07DEC28C4DF}">
      <dgm:prSet phldrT="[Texto]"/>
      <dgm:spPr/>
      <dgm:t>
        <a:bodyPr/>
        <a:lstStyle/>
        <a:p>
          <a:r>
            <a:rPr lang="es-ES" dirty="0" err="1" smtClean="0"/>
            <a:t>Telencèfal</a:t>
          </a:r>
          <a:endParaRPr lang="es-ES" dirty="0"/>
        </a:p>
      </dgm:t>
    </dgm:pt>
    <dgm:pt modelId="{20E02134-A484-4C74-BFD1-C1A6447C9B1C}" type="parTrans" cxnId="{F53883B7-3EA7-4594-9FAD-5FA312994C22}">
      <dgm:prSet/>
      <dgm:spPr/>
      <dgm:t>
        <a:bodyPr/>
        <a:lstStyle/>
        <a:p>
          <a:endParaRPr lang="es-ES"/>
        </a:p>
      </dgm:t>
    </dgm:pt>
    <dgm:pt modelId="{CF599650-9EA7-4D3F-A425-73087976FBE1}" type="sibTrans" cxnId="{F53883B7-3EA7-4594-9FAD-5FA312994C22}">
      <dgm:prSet/>
      <dgm:spPr/>
      <dgm:t>
        <a:bodyPr/>
        <a:lstStyle/>
        <a:p>
          <a:endParaRPr lang="es-ES"/>
        </a:p>
      </dgm:t>
    </dgm:pt>
    <dgm:pt modelId="{10723D5E-2968-406F-A06B-F57EE344F789}">
      <dgm:prSet phldrT="[Texto]"/>
      <dgm:spPr/>
      <dgm:t>
        <a:bodyPr/>
        <a:lstStyle/>
        <a:p>
          <a:r>
            <a:rPr lang="es-ES" dirty="0" err="1" smtClean="0"/>
            <a:t>Escorça</a:t>
          </a:r>
          <a:r>
            <a:rPr lang="es-ES" dirty="0" smtClean="0"/>
            <a:t> cerebral</a:t>
          </a:r>
          <a:endParaRPr lang="es-ES" dirty="0"/>
        </a:p>
      </dgm:t>
    </dgm:pt>
    <dgm:pt modelId="{D61B4D11-B9A8-47F3-98B6-A7E392BE54A0}" type="parTrans" cxnId="{E24BA241-C5CB-4686-9BFC-E820AACC3AAE}">
      <dgm:prSet/>
      <dgm:spPr/>
      <dgm:t>
        <a:bodyPr/>
        <a:lstStyle/>
        <a:p>
          <a:endParaRPr lang="es-ES"/>
        </a:p>
      </dgm:t>
    </dgm:pt>
    <dgm:pt modelId="{C41755C3-9538-4FCE-AE7B-2811F4AE23BC}" type="sibTrans" cxnId="{E24BA241-C5CB-4686-9BFC-E820AACC3AAE}">
      <dgm:prSet/>
      <dgm:spPr/>
      <dgm:t>
        <a:bodyPr/>
        <a:lstStyle/>
        <a:p>
          <a:endParaRPr lang="es-ES"/>
        </a:p>
      </dgm:t>
    </dgm:pt>
    <dgm:pt modelId="{2EE5A785-B25B-4382-9FA8-F79273F00DC0}">
      <dgm:prSet phldrT="[Texto]"/>
      <dgm:spPr/>
      <dgm:t>
        <a:bodyPr/>
        <a:lstStyle/>
        <a:p>
          <a:r>
            <a:rPr lang="es-ES" dirty="0" smtClean="0"/>
            <a:t>Sistema </a:t>
          </a:r>
          <a:r>
            <a:rPr lang="es-ES" dirty="0" err="1" smtClean="0"/>
            <a:t>límbic</a:t>
          </a:r>
          <a:r>
            <a:rPr lang="es-ES" dirty="0" smtClean="0"/>
            <a:t> </a:t>
          </a:r>
          <a:endParaRPr lang="es-ES" dirty="0"/>
        </a:p>
      </dgm:t>
    </dgm:pt>
    <dgm:pt modelId="{0CAE0164-7E3C-4665-841E-3099EF7991EB}" type="parTrans" cxnId="{904AE916-5E00-40C6-976C-E9F6E773B65E}">
      <dgm:prSet/>
      <dgm:spPr/>
      <dgm:t>
        <a:bodyPr/>
        <a:lstStyle/>
        <a:p>
          <a:endParaRPr lang="es-ES"/>
        </a:p>
      </dgm:t>
    </dgm:pt>
    <dgm:pt modelId="{BDEDDF57-0BA7-4F8B-8A26-82660DC1349E}" type="sibTrans" cxnId="{904AE916-5E00-40C6-976C-E9F6E773B65E}">
      <dgm:prSet/>
      <dgm:spPr/>
      <dgm:t>
        <a:bodyPr/>
        <a:lstStyle/>
        <a:p>
          <a:endParaRPr lang="es-ES"/>
        </a:p>
      </dgm:t>
    </dgm:pt>
    <dgm:pt modelId="{1FE31CB0-74EA-494B-9E80-6E88F9FAB1FB}">
      <dgm:prSet phldrT="[Texto]"/>
      <dgm:spPr/>
      <dgm:t>
        <a:bodyPr/>
        <a:lstStyle/>
        <a:p>
          <a:r>
            <a:rPr lang="es-ES" dirty="0" err="1" smtClean="0"/>
            <a:t>Diencèfal</a:t>
          </a:r>
          <a:endParaRPr lang="es-ES" dirty="0"/>
        </a:p>
      </dgm:t>
    </dgm:pt>
    <dgm:pt modelId="{9191ABE5-FB7A-4825-B396-5D4B6AE0F017}" type="parTrans" cxnId="{3B68B9F8-B3B9-43B9-8A67-840A44046877}">
      <dgm:prSet/>
      <dgm:spPr/>
      <dgm:t>
        <a:bodyPr/>
        <a:lstStyle/>
        <a:p>
          <a:endParaRPr lang="es-ES"/>
        </a:p>
      </dgm:t>
    </dgm:pt>
    <dgm:pt modelId="{5022FC42-9FD7-45BB-9DED-99FD82AE0E0D}" type="sibTrans" cxnId="{3B68B9F8-B3B9-43B9-8A67-840A44046877}">
      <dgm:prSet/>
      <dgm:spPr/>
      <dgm:t>
        <a:bodyPr/>
        <a:lstStyle/>
        <a:p>
          <a:endParaRPr lang="es-ES"/>
        </a:p>
      </dgm:t>
    </dgm:pt>
    <dgm:pt modelId="{B3179D00-B5A9-4965-9552-BE5B9BD958D3}">
      <dgm:prSet phldrT="[Texto]"/>
      <dgm:spPr/>
      <dgm:t>
        <a:bodyPr/>
        <a:lstStyle/>
        <a:p>
          <a:r>
            <a:rPr lang="es-ES" dirty="0" err="1" smtClean="0"/>
            <a:t>Tàlem</a:t>
          </a:r>
          <a:endParaRPr lang="es-ES" dirty="0"/>
        </a:p>
      </dgm:t>
    </dgm:pt>
    <dgm:pt modelId="{3962BCD9-089F-41E0-9F47-222A38EA46A2}" type="parTrans" cxnId="{BF75F99C-3651-40D9-AEA9-C9E42E1E67B9}">
      <dgm:prSet/>
      <dgm:spPr/>
      <dgm:t>
        <a:bodyPr/>
        <a:lstStyle/>
        <a:p>
          <a:endParaRPr lang="es-ES"/>
        </a:p>
      </dgm:t>
    </dgm:pt>
    <dgm:pt modelId="{E44957F3-A985-4477-ACA3-7CEC92CD9E85}" type="sibTrans" cxnId="{BF75F99C-3651-40D9-AEA9-C9E42E1E67B9}">
      <dgm:prSet/>
      <dgm:spPr/>
      <dgm:t>
        <a:bodyPr/>
        <a:lstStyle/>
        <a:p>
          <a:endParaRPr lang="es-ES"/>
        </a:p>
      </dgm:t>
    </dgm:pt>
    <dgm:pt modelId="{E5A62C9C-9FB0-43CC-8C6A-71F5AE8AF30E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dirty="0" err="1" smtClean="0"/>
            <a:t>Lòbuls</a:t>
          </a:r>
          <a:r>
            <a:rPr lang="es-ES" dirty="0" smtClean="0"/>
            <a:t> </a:t>
          </a:r>
          <a:r>
            <a:rPr lang="es-ES" dirty="0" err="1" smtClean="0"/>
            <a:t>olfactoris</a:t>
          </a:r>
          <a:endParaRPr lang="es-ES" dirty="0" smtClean="0"/>
        </a:p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dirty="0"/>
        </a:p>
      </dgm:t>
    </dgm:pt>
    <dgm:pt modelId="{C17073FF-3AE3-4FE4-B9D7-2207FA505B08}" type="parTrans" cxnId="{170926EF-66A1-4833-850D-52AD935DE413}">
      <dgm:prSet/>
      <dgm:spPr/>
      <dgm:t>
        <a:bodyPr/>
        <a:lstStyle/>
        <a:p>
          <a:endParaRPr lang="es-ES"/>
        </a:p>
      </dgm:t>
    </dgm:pt>
    <dgm:pt modelId="{545EA38C-5DD0-43B8-A08B-5270094F4656}" type="sibTrans" cxnId="{170926EF-66A1-4833-850D-52AD935DE413}">
      <dgm:prSet/>
      <dgm:spPr/>
      <dgm:t>
        <a:bodyPr/>
        <a:lstStyle/>
        <a:p>
          <a:endParaRPr lang="es-ES"/>
        </a:p>
      </dgm:t>
    </dgm:pt>
    <dgm:pt modelId="{9C710BC6-41A3-481E-A45C-DBCB717D7855}">
      <dgm:prSet/>
      <dgm:spPr/>
      <dgm:t>
        <a:bodyPr/>
        <a:lstStyle/>
        <a:p>
          <a:r>
            <a:rPr lang="es-ES" dirty="0" err="1" smtClean="0"/>
            <a:t>Emocions</a:t>
          </a:r>
          <a:r>
            <a:rPr lang="es-ES" dirty="0" smtClean="0"/>
            <a:t> i </a:t>
          </a:r>
          <a:r>
            <a:rPr lang="es-ES" dirty="0" err="1" smtClean="0"/>
            <a:t>formació</a:t>
          </a:r>
          <a:r>
            <a:rPr lang="es-ES" dirty="0" smtClean="0"/>
            <a:t> de la </a:t>
          </a:r>
          <a:r>
            <a:rPr lang="es-ES" dirty="0" err="1" smtClean="0"/>
            <a:t>memòria</a:t>
          </a:r>
          <a:r>
            <a:rPr lang="es-ES" dirty="0" smtClean="0"/>
            <a:t>. </a:t>
          </a:r>
          <a:endParaRPr lang="es-ES" dirty="0"/>
        </a:p>
      </dgm:t>
    </dgm:pt>
    <dgm:pt modelId="{CACE6EAF-B110-4E1D-97CF-2141C97DD5C1}" type="parTrans" cxnId="{017BCDF4-320A-4F18-9F57-05B1C14227B3}">
      <dgm:prSet/>
      <dgm:spPr/>
      <dgm:t>
        <a:bodyPr/>
        <a:lstStyle/>
        <a:p>
          <a:endParaRPr lang="es-ES"/>
        </a:p>
      </dgm:t>
    </dgm:pt>
    <dgm:pt modelId="{26113E30-18CC-4629-83D5-CCE14327FE68}" type="sibTrans" cxnId="{017BCDF4-320A-4F18-9F57-05B1C14227B3}">
      <dgm:prSet/>
      <dgm:spPr/>
      <dgm:t>
        <a:bodyPr/>
        <a:lstStyle/>
        <a:p>
          <a:endParaRPr lang="es-ES"/>
        </a:p>
      </dgm:t>
    </dgm:pt>
    <dgm:pt modelId="{8CA9730F-032F-4870-8CB1-07C2D10891A0}">
      <dgm:prSet/>
      <dgm:spPr/>
      <dgm:t>
        <a:bodyPr/>
        <a:lstStyle/>
        <a:p>
          <a:r>
            <a:rPr lang="es-ES" dirty="0" err="1" smtClean="0"/>
            <a:t>Activitat</a:t>
          </a:r>
          <a:r>
            <a:rPr lang="es-ES" dirty="0" smtClean="0"/>
            <a:t> </a:t>
          </a:r>
          <a:r>
            <a:rPr lang="es-ES" dirty="0" err="1" smtClean="0"/>
            <a:t>conscient</a:t>
          </a:r>
          <a:r>
            <a:rPr lang="es-ES" dirty="0" smtClean="0"/>
            <a:t>, sensitiva i motora. </a:t>
          </a:r>
          <a:r>
            <a:rPr lang="es-ES" dirty="0" err="1" smtClean="0"/>
            <a:t>Activitat</a:t>
          </a:r>
          <a:r>
            <a:rPr lang="es-ES" dirty="0" smtClean="0"/>
            <a:t> </a:t>
          </a:r>
          <a:r>
            <a:rPr lang="es-ES" dirty="0" err="1" smtClean="0"/>
            <a:t>intel·ligent</a:t>
          </a:r>
          <a:endParaRPr lang="es-ES" dirty="0"/>
        </a:p>
      </dgm:t>
    </dgm:pt>
    <dgm:pt modelId="{480DF2DF-7181-4E41-98D5-AC2D4C9C2FE7}" type="parTrans" cxnId="{2463C2ED-AAC7-41AF-B5AE-A94AFA019924}">
      <dgm:prSet/>
      <dgm:spPr/>
      <dgm:t>
        <a:bodyPr/>
        <a:lstStyle/>
        <a:p>
          <a:endParaRPr lang="es-ES"/>
        </a:p>
      </dgm:t>
    </dgm:pt>
    <dgm:pt modelId="{592141E7-9311-4301-BA18-AAFF835131BC}" type="sibTrans" cxnId="{2463C2ED-AAC7-41AF-B5AE-A94AFA019924}">
      <dgm:prSet/>
      <dgm:spPr/>
      <dgm:t>
        <a:bodyPr/>
        <a:lstStyle/>
        <a:p>
          <a:endParaRPr lang="es-ES"/>
        </a:p>
      </dgm:t>
    </dgm:pt>
    <dgm:pt modelId="{D2531162-3A64-4713-B2BD-A0FD20E2ED41}">
      <dgm:prSet/>
      <dgm:spPr/>
      <dgm:t>
        <a:bodyPr/>
        <a:lstStyle/>
        <a:p>
          <a:r>
            <a:rPr lang="es-ES" dirty="0" err="1" smtClean="0"/>
            <a:t>Vies</a:t>
          </a:r>
          <a:r>
            <a:rPr lang="es-ES" dirty="0" smtClean="0"/>
            <a:t> </a:t>
          </a:r>
          <a:r>
            <a:rPr lang="es-ES" dirty="0" err="1" smtClean="0"/>
            <a:t>sensitives</a:t>
          </a:r>
          <a:r>
            <a:rPr lang="es-ES" dirty="0" smtClean="0"/>
            <a:t> </a:t>
          </a:r>
          <a:r>
            <a:rPr lang="es-ES" dirty="0" err="1" smtClean="0"/>
            <a:t>olfactòries</a:t>
          </a:r>
          <a:r>
            <a:rPr lang="es-ES" dirty="0" smtClean="0"/>
            <a:t> </a:t>
          </a:r>
          <a:endParaRPr lang="es-ES" dirty="0"/>
        </a:p>
      </dgm:t>
    </dgm:pt>
    <dgm:pt modelId="{5D83343E-AB50-4EDD-BDD2-D94CEF275A73}" type="parTrans" cxnId="{E293285F-561A-4A80-A379-365CB858D902}">
      <dgm:prSet/>
      <dgm:spPr/>
      <dgm:t>
        <a:bodyPr/>
        <a:lstStyle/>
        <a:p>
          <a:endParaRPr lang="es-ES"/>
        </a:p>
      </dgm:t>
    </dgm:pt>
    <dgm:pt modelId="{842E2C40-1F4B-49F3-966C-4563AC0FB93A}" type="sibTrans" cxnId="{E293285F-561A-4A80-A379-365CB858D902}">
      <dgm:prSet/>
      <dgm:spPr/>
      <dgm:t>
        <a:bodyPr/>
        <a:lstStyle/>
        <a:p>
          <a:endParaRPr lang="es-ES"/>
        </a:p>
      </dgm:t>
    </dgm:pt>
    <dgm:pt modelId="{F38F4E51-ACA8-4815-A420-07599400F005}">
      <dgm:prSet/>
      <dgm:spPr/>
      <dgm:t>
        <a:bodyPr/>
        <a:lstStyle/>
        <a:p>
          <a:r>
            <a:rPr lang="es-ES" dirty="0" err="1" smtClean="0"/>
            <a:t>Vies</a:t>
          </a:r>
          <a:r>
            <a:rPr lang="es-ES" dirty="0" smtClean="0"/>
            <a:t> </a:t>
          </a:r>
          <a:r>
            <a:rPr lang="es-ES" dirty="0" err="1" smtClean="0"/>
            <a:t>nervioses</a:t>
          </a:r>
          <a:r>
            <a:rPr lang="es-ES" dirty="0" smtClean="0"/>
            <a:t> (</a:t>
          </a:r>
          <a:r>
            <a:rPr lang="es-ES" dirty="0" err="1" smtClean="0"/>
            <a:t>substància</a:t>
          </a:r>
          <a:r>
            <a:rPr lang="es-ES" dirty="0" smtClean="0"/>
            <a:t> blanca)</a:t>
          </a:r>
          <a:endParaRPr lang="es-ES" dirty="0"/>
        </a:p>
      </dgm:t>
    </dgm:pt>
    <dgm:pt modelId="{18E09945-9972-4938-9F90-4C6E91A770F6}" type="parTrans" cxnId="{717EE314-A6B9-4816-9C2D-8A47BDB37121}">
      <dgm:prSet/>
      <dgm:spPr/>
      <dgm:t>
        <a:bodyPr/>
        <a:lstStyle/>
        <a:p>
          <a:endParaRPr lang="es-ES"/>
        </a:p>
      </dgm:t>
    </dgm:pt>
    <dgm:pt modelId="{94993BF1-0F0F-48BC-9DC5-C6DA98F5A0A0}" type="sibTrans" cxnId="{717EE314-A6B9-4816-9C2D-8A47BDB37121}">
      <dgm:prSet/>
      <dgm:spPr/>
      <dgm:t>
        <a:bodyPr/>
        <a:lstStyle/>
        <a:p>
          <a:endParaRPr lang="es-ES"/>
        </a:p>
      </dgm:t>
    </dgm:pt>
    <dgm:pt modelId="{338EB1EB-F936-4288-A06C-09BE576047EC}">
      <dgm:prSet/>
      <dgm:spPr/>
      <dgm:t>
        <a:bodyPr/>
        <a:lstStyle/>
        <a:p>
          <a:pPr algn="ctr"/>
          <a:r>
            <a:rPr lang="es-ES" dirty="0" err="1" smtClean="0"/>
            <a:t>Connexió</a:t>
          </a:r>
          <a:r>
            <a:rPr lang="es-ES" dirty="0" smtClean="0"/>
            <a:t>  de </a:t>
          </a:r>
          <a:r>
            <a:rPr lang="es-ES" dirty="0" err="1" smtClean="0"/>
            <a:t>l’escorça</a:t>
          </a:r>
          <a:r>
            <a:rPr lang="es-ES" dirty="0" smtClean="0"/>
            <a:t> cerebral </a:t>
          </a:r>
          <a:r>
            <a:rPr lang="es-ES" dirty="0" err="1" smtClean="0"/>
            <a:t>amb</a:t>
          </a:r>
          <a:r>
            <a:rPr lang="es-ES" dirty="0" smtClean="0"/>
            <a:t>  la resta de         SNC  </a:t>
          </a:r>
          <a:endParaRPr lang="es-ES" dirty="0"/>
        </a:p>
      </dgm:t>
    </dgm:pt>
    <dgm:pt modelId="{19ECCF24-51DB-4B9E-95B0-2D51EA64A5CB}" type="parTrans" cxnId="{7C9CFD15-B6B5-4141-93B8-2F664A632555}">
      <dgm:prSet/>
      <dgm:spPr/>
      <dgm:t>
        <a:bodyPr/>
        <a:lstStyle/>
        <a:p>
          <a:endParaRPr lang="es-ES"/>
        </a:p>
      </dgm:t>
    </dgm:pt>
    <dgm:pt modelId="{A155EF04-5E1F-4E59-BDDB-153CF695603D}" type="sibTrans" cxnId="{7C9CFD15-B6B5-4141-93B8-2F664A632555}">
      <dgm:prSet/>
      <dgm:spPr/>
      <dgm:t>
        <a:bodyPr/>
        <a:lstStyle/>
        <a:p>
          <a:endParaRPr lang="es-ES"/>
        </a:p>
      </dgm:t>
    </dgm:pt>
    <dgm:pt modelId="{483DC5C1-C23A-4DA4-BDF8-EED090230F26}">
      <dgm:prSet/>
      <dgm:spPr/>
      <dgm:t>
        <a:bodyPr/>
        <a:lstStyle/>
        <a:p>
          <a:r>
            <a:rPr lang="es-ES" dirty="0" err="1" smtClean="0"/>
            <a:t>Conducció</a:t>
          </a:r>
          <a:r>
            <a:rPr lang="es-ES" dirty="0" smtClean="0"/>
            <a:t> </a:t>
          </a:r>
          <a:r>
            <a:rPr lang="es-ES" dirty="0" err="1" smtClean="0"/>
            <a:t>senyals</a:t>
          </a:r>
          <a:r>
            <a:rPr lang="es-ES" dirty="0" smtClean="0"/>
            <a:t> </a:t>
          </a:r>
          <a:r>
            <a:rPr lang="es-ES" dirty="0" err="1" smtClean="0"/>
            <a:t>sensitius</a:t>
          </a:r>
          <a:r>
            <a:rPr lang="es-ES" dirty="0" smtClean="0"/>
            <a:t>     (dolor, </a:t>
          </a:r>
          <a:r>
            <a:rPr lang="es-ES" dirty="0" err="1" smtClean="0"/>
            <a:t>plaer</a:t>
          </a:r>
          <a:r>
            <a:rPr lang="es-ES" dirty="0" smtClean="0"/>
            <a:t>). </a:t>
          </a:r>
          <a:r>
            <a:rPr lang="es-ES" dirty="0" err="1" smtClean="0"/>
            <a:t>Epífisi</a:t>
          </a:r>
          <a:r>
            <a:rPr lang="es-ES" dirty="0" smtClean="0"/>
            <a:t>. </a:t>
          </a:r>
          <a:endParaRPr lang="es-ES" dirty="0"/>
        </a:p>
      </dgm:t>
    </dgm:pt>
    <dgm:pt modelId="{99AC6E69-CC44-447D-8311-18A54BA283FA}" type="parTrans" cxnId="{875B390A-10C6-43C7-8084-7CF98B4FB0A9}">
      <dgm:prSet/>
      <dgm:spPr/>
      <dgm:t>
        <a:bodyPr/>
        <a:lstStyle/>
        <a:p>
          <a:endParaRPr lang="es-ES"/>
        </a:p>
      </dgm:t>
    </dgm:pt>
    <dgm:pt modelId="{36DAEDEB-194A-4A97-9BBF-291D4E8BBD60}" type="sibTrans" cxnId="{875B390A-10C6-43C7-8084-7CF98B4FB0A9}">
      <dgm:prSet/>
      <dgm:spPr/>
      <dgm:t>
        <a:bodyPr/>
        <a:lstStyle/>
        <a:p>
          <a:endParaRPr lang="es-ES"/>
        </a:p>
      </dgm:t>
    </dgm:pt>
    <dgm:pt modelId="{4561CF19-1351-4DA4-BD8B-2E53916F2138}">
      <dgm:prSet/>
      <dgm:spPr/>
      <dgm:t>
        <a:bodyPr/>
        <a:lstStyle/>
        <a:p>
          <a:r>
            <a:rPr lang="es-ES" dirty="0" err="1" smtClean="0"/>
            <a:t>Hipotàlem</a:t>
          </a:r>
          <a:endParaRPr lang="es-ES" dirty="0"/>
        </a:p>
      </dgm:t>
    </dgm:pt>
    <dgm:pt modelId="{D3DFA63E-1808-4FC6-94B6-642F2C25B9BF}" type="parTrans" cxnId="{3F69AB03-883D-423E-8B77-CE1D0C8ED78E}">
      <dgm:prSet/>
      <dgm:spPr/>
      <dgm:t>
        <a:bodyPr/>
        <a:lstStyle/>
        <a:p>
          <a:endParaRPr lang="es-ES"/>
        </a:p>
      </dgm:t>
    </dgm:pt>
    <dgm:pt modelId="{AE79072E-916E-49FC-B852-5EFEE04B0434}" type="sibTrans" cxnId="{3F69AB03-883D-423E-8B77-CE1D0C8ED78E}">
      <dgm:prSet/>
      <dgm:spPr/>
      <dgm:t>
        <a:bodyPr/>
        <a:lstStyle/>
        <a:p>
          <a:endParaRPr lang="es-ES"/>
        </a:p>
      </dgm:t>
    </dgm:pt>
    <dgm:pt modelId="{23D9CE33-71A6-4442-ABF7-94DE8E8244F6}">
      <dgm:prSet/>
      <dgm:spPr/>
      <dgm:t>
        <a:bodyPr/>
        <a:lstStyle/>
        <a:p>
          <a:r>
            <a:rPr lang="es-ES" dirty="0" err="1" smtClean="0"/>
            <a:t>Regulació</a:t>
          </a:r>
          <a:r>
            <a:rPr lang="es-ES" dirty="0" smtClean="0"/>
            <a:t> </a:t>
          </a:r>
          <a:r>
            <a:rPr lang="es-ES" dirty="0" err="1" smtClean="0"/>
            <a:t>medi</a:t>
          </a:r>
          <a:r>
            <a:rPr lang="es-ES" dirty="0" smtClean="0"/>
            <a:t> </a:t>
          </a:r>
          <a:r>
            <a:rPr lang="es-ES" dirty="0" err="1" smtClean="0"/>
            <a:t>intern</a:t>
          </a:r>
          <a:r>
            <a:rPr lang="es-ES" dirty="0" smtClean="0"/>
            <a:t>, conducta </a:t>
          </a:r>
          <a:r>
            <a:rPr lang="es-ES" dirty="0" err="1" smtClean="0"/>
            <a:t>alimentària</a:t>
          </a:r>
          <a:r>
            <a:rPr lang="es-ES" dirty="0" smtClean="0"/>
            <a:t> i  </a:t>
          </a:r>
          <a:r>
            <a:rPr lang="es-ES" dirty="0" err="1" smtClean="0"/>
            <a:t>expressió</a:t>
          </a:r>
          <a:r>
            <a:rPr lang="es-ES" dirty="0" smtClean="0"/>
            <a:t> </a:t>
          </a:r>
          <a:r>
            <a:rPr lang="es-ES" dirty="0" err="1" smtClean="0"/>
            <a:t>emoció</a:t>
          </a:r>
          <a:r>
            <a:rPr lang="es-ES" dirty="0" smtClean="0"/>
            <a:t>. </a:t>
          </a:r>
          <a:endParaRPr lang="es-ES" dirty="0"/>
        </a:p>
      </dgm:t>
    </dgm:pt>
    <dgm:pt modelId="{8CAE3711-DB89-4E11-B23F-BBBE378146F8}" type="parTrans" cxnId="{B9C55064-DEB5-4BF7-8A41-FEC40A2C6F86}">
      <dgm:prSet/>
      <dgm:spPr/>
      <dgm:t>
        <a:bodyPr/>
        <a:lstStyle/>
        <a:p>
          <a:endParaRPr lang="es-ES"/>
        </a:p>
      </dgm:t>
    </dgm:pt>
    <dgm:pt modelId="{9E185F15-459C-4C85-A6D8-17849162189A}" type="sibTrans" cxnId="{B9C55064-DEB5-4BF7-8A41-FEC40A2C6F86}">
      <dgm:prSet/>
      <dgm:spPr/>
      <dgm:t>
        <a:bodyPr/>
        <a:lstStyle/>
        <a:p>
          <a:endParaRPr lang="es-ES"/>
        </a:p>
      </dgm:t>
    </dgm:pt>
    <dgm:pt modelId="{83991B66-316E-459A-98EB-D9F13643797D}" type="pres">
      <dgm:prSet presAssocID="{CAE3876F-AD18-4035-8EB5-7D1F66D54C2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722221A-4DC9-404A-93B4-985C64D4F135}" type="pres">
      <dgm:prSet presAssocID="{7262CD0C-C27A-4657-A648-51E40A2E2345}" presName="root1" presStyleCnt="0"/>
      <dgm:spPr/>
    </dgm:pt>
    <dgm:pt modelId="{2565233A-5907-42CC-844B-1F0464995238}" type="pres">
      <dgm:prSet presAssocID="{7262CD0C-C27A-4657-A648-51E40A2E234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2E421DC-1BA1-4D73-9B68-986C72975AED}" type="pres">
      <dgm:prSet presAssocID="{7262CD0C-C27A-4657-A648-51E40A2E2345}" presName="level2hierChild" presStyleCnt="0"/>
      <dgm:spPr/>
    </dgm:pt>
    <dgm:pt modelId="{2718F7CB-5B30-4DBA-A625-938F51512C09}" type="pres">
      <dgm:prSet presAssocID="{20E02134-A484-4C74-BFD1-C1A6447C9B1C}" presName="conn2-1" presStyleLbl="parChTrans1D2" presStyleIdx="0" presStyleCnt="2"/>
      <dgm:spPr/>
      <dgm:t>
        <a:bodyPr/>
        <a:lstStyle/>
        <a:p>
          <a:endParaRPr lang="es-ES"/>
        </a:p>
      </dgm:t>
    </dgm:pt>
    <dgm:pt modelId="{DEE489CA-4D13-478F-B6A1-C35FD4DE0007}" type="pres">
      <dgm:prSet presAssocID="{20E02134-A484-4C74-BFD1-C1A6447C9B1C}" presName="connTx" presStyleLbl="parChTrans1D2" presStyleIdx="0" presStyleCnt="2"/>
      <dgm:spPr/>
      <dgm:t>
        <a:bodyPr/>
        <a:lstStyle/>
        <a:p>
          <a:endParaRPr lang="es-ES"/>
        </a:p>
      </dgm:t>
    </dgm:pt>
    <dgm:pt modelId="{6C14CEB0-E717-4670-A8F7-2D16D576EBD0}" type="pres">
      <dgm:prSet presAssocID="{2EC58491-24D2-4DAB-992A-F07DEC28C4DF}" presName="root2" presStyleCnt="0"/>
      <dgm:spPr/>
    </dgm:pt>
    <dgm:pt modelId="{139E97AD-7A97-414E-A617-9E6C10573AE9}" type="pres">
      <dgm:prSet presAssocID="{2EC58491-24D2-4DAB-992A-F07DEC28C4DF}" presName="LevelTwoTextNode" presStyleLbl="node2" presStyleIdx="0" presStyleCnt="2" custLinFactNeighborX="-12174" custLinFactNeighborY="-55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86A1FD-4334-4E94-9636-9811DBC65398}" type="pres">
      <dgm:prSet presAssocID="{2EC58491-24D2-4DAB-992A-F07DEC28C4DF}" presName="level3hierChild" presStyleCnt="0"/>
      <dgm:spPr/>
    </dgm:pt>
    <dgm:pt modelId="{A0181932-925D-4919-BE31-A213016BF57D}" type="pres">
      <dgm:prSet presAssocID="{D61B4D11-B9A8-47F3-98B6-A7E392BE54A0}" presName="conn2-1" presStyleLbl="parChTrans1D3" presStyleIdx="0" presStyleCnt="6"/>
      <dgm:spPr/>
      <dgm:t>
        <a:bodyPr/>
        <a:lstStyle/>
        <a:p>
          <a:endParaRPr lang="es-ES"/>
        </a:p>
      </dgm:t>
    </dgm:pt>
    <dgm:pt modelId="{7A6EC610-690E-41A4-9B1E-6B963D2A5912}" type="pres">
      <dgm:prSet presAssocID="{D61B4D11-B9A8-47F3-98B6-A7E392BE54A0}" presName="connTx" presStyleLbl="parChTrans1D3" presStyleIdx="0" presStyleCnt="6"/>
      <dgm:spPr/>
      <dgm:t>
        <a:bodyPr/>
        <a:lstStyle/>
        <a:p>
          <a:endParaRPr lang="es-ES"/>
        </a:p>
      </dgm:t>
    </dgm:pt>
    <dgm:pt modelId="{C3A9C526-E426-4E81-A3AD-4D0555BEABC7}" type="pres">
      <dgm:prSet presAssocID="{10723D5E-2968-406F-A06B-F57EE344F789}" presName="root2" presStyleCnt="0"/>
      <dgm:spPr/>
    </dgm:pt>
    <dgm:pt modelId="{29948E82-7126-496C-9A5D-42627DDF5723}" type="pres">
      <dgm:prSet presAssocID="{10723D5E-2968-406F-A06B-F57EE344F789}" presName="LevelTwoTextNode" presStyleLbl="node3" presStyleIdx="0" presStyleCnt="6" custLinFactNeighborX="-11473" custLinFactNeighborY="-35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67CFE59-A802-4C1A-B1A1-AD23A8511F73}" type="pres">
      <dgm:prSet presAssocID="{10723D5E-2968-406F-A06B-F57EE344F789}" presName="level3hierChild" presStyleCnt="0"/>
      <dgm:spPr/>
    </dgm:pt>
    <dgm:pt modelId="{37255B4C-CDF6-4102-BD76-F1289E4AF5D6}" type="pres">
      <dgm:prSet presAssocID="{480DF2DF-7181-4E41-98D5-AC2D4C9C2FE7}" presName="conn2-1" presStyleLbl="parChTrans1D4" presStyleIdx="0" presStyleCnt="6"/>
      <dgm:spPr/>
      <dgm:t>
        <a:bodyPr/>
        <a:lstStyle/>
        <a:p>
          <a:endParaRPr lang="es-ES"/>
        </a:p>
      </dgm:t>
    </dgm:pt>
    <dgm:pt modelId="{3C498A53-7F88-48AB-8BE4-FE8FBEA597C1}" type="pres">
      <dgm:prSet presAssocID="{480DF2DF-7181-4E41-98D5-AC2D4C9C2FE7}" presName="connTx" presStyleLbl="parChTrans1D4" presStyleIdx="0" presStyleCnt="6"/>
      <dgm:spPr/>
      <dgm:t>
        <a:bodyPr/>
        <a:lstStyle/>
        <a:p>
          <a:endParaRPr lang="es-ES"/>
        </a:p>
      </dgm:t>
    </dgm:pt>
    <dgm:pt modelId="{DC34332D-B5E5-4451-9607-E0A63C3A1F1D}" type="pres">
      <dgm:prSet presAssocID="{8CA9730F-032F-4870-8CB1-07C2D10891A0}" presName="root2" presStyleCnt="0"/>
      <dgm:spPr/>
    </dgm:pt>
    <dgm:pt modelId="{E3D4EF65-E12F-4534-B2AF-4BA31999F147}" type="pres">
      <dgm:prSet presAssocID="{8CA9730F-032F-4870-8CB1-07C2D10891A0}" presName="LevelTwoTextNode" presStyleLbl="node4" presStyleIdx="0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56B57D-CB30-408F-9C68-C602BDA9645C}" type="pres">
      <dgm:prSet presAssocID="{8CA9730F-032F-4870-8CB1-07C2D10891A0}" presName="level3hierChild" presStyleCnt="0"/>
      <dgm:spPr/>
    </dgm:pt>
    <dgm:pt modelId="{971D6A7E-278E-4271-B4E2-E2BDDD0D863A}" type="pres">
      <dgm:prSet presAssocID="{C17073FF-3AE3-4FE4-B9D7-2207FA505B08}" presName="conn2-1" presStyleLbl="parChTrans1D3" presStyleIdx="1" presStyleCnt="6"/>
      <dgm:spPr/>
      <dgm:t>
        <a:bodyPr/>
        <a:lstStyle/>
        <a:p>
          <a:endParaRPr lang="es-ES"/>
        </a:p>
      </dgm:t>
    </dgm:pt>
    <dgm:pt modelId="{B675E2D1-C995-4104-8A39-0166F00C72BD}" type="pres">
      <dgm:prSet presAssocID="{C17073FF-3AE3-4FE4-B9D7-2207FA505B08}" presName="connTx" presStyleLbl="parChTrans1D3" presStyleIdx="1" presStyleCnt="6"/>
      <dgm:spPr/>
      <dgm:t>
        <a:bodyPr/>
        <a:lstStyle/>
        <a:p>
          <a:endParaRPr lang="es-ES"/>
        </a:p>
      </dgm:t>
    </dgm:pt>
    <dgm:pt modelId="{33274649-07ED-401E-84F1-DEF8080EEE64}" type="pres">
      <dgm:prSet presAssocID="{E5A62C9C-9FB0-43CC-8C6A-71F5AE8AF30E}" presName="root2" presStyleCnt="0"/>
      <dgm:spPr/>
    </dgm:pt>
    <dgm:pt modelId="{7988C038-1EBC-4374-A173-9772A61FC1FC}" type="pres">
      <dgm:prSet presAssocID="{E5A62C9C-9FB0-43CC-8C6A-71F5AE8AF30E}" presName="LevelTwoTextNode" presStyleLbl="node3" presStyleIdx="1" presStyleCnt="6" custLinFactNeighborX="-11473" custLinFactNeighborY="7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C895E96-B080-4938-95A0-173022078409}" type="pres">
      <dgm:prSet presAssocID="{E5A62C9C-9FB0-43CC-8C6A-71F5AE8AF30E}" presName="level3hierChild" presStyleCnt="0"/>
      <dgm:spPr/>
    </dgm:pt>
    <dgm:pt modelId="{B72CC956-E5C5-4F1C-A5BB-419B441ACA4C}" type="pres">
      <dgm:prSet presAssocID="{5D83343E-AB50-4EDD-BDD2-D94CEF275A73}" presName="conn2-1" presStyleLbl="parChTrans1D4" presStyleIdx="1" presStyleCnt="6"/>
      <dgm:spPr/>
      <dgm:t>
        <a:bodyPr/>
        <a:lstStyle/>
        <a:p>
          <a:endParaRPr lang="es-ES"/>
        </a:p>
      </dgm:t>
    </dgm:pt>
    <dgm:pt modelId="{80C172A5-D8D6-427F-BF07-8D1C8784C82F}" type="pres">
      <dgm:prSet presAssocID="{5D83343E-AB50-4EDD-BDD2-D94CEF275A73}" presName="connTx" presStyleLbl="parChTrans1D4" presStyleIdx="1" presStyleCnt="6"/>
      <dgm:spPr/>
      <dgm:t>
        <a:bodyPr/>
        <a:lstStyle/>
        <a:p>
          <a:endParaRPr lang="es-ES"/>
        </a:p>
      </dgm:t>
    </dgm:pt>
    <dgm:pt modelId="{36AF233A-A124-466D-AE63-0C106EFDFA4D}" type="pres">
      <dgm:prSet presAssocID="{D2531162-3A64-4713-B2BD-A0FD20E2ED41}" presName="root2" presStyleCnt="0"/>
      <dgm:spPr/>
    </dgm:pt>
    <dgm:pt modelId="{8100D76B-3386-4762-8059-5A4CDF5EC01C}" type="pres">
      <dgm:prSet presAssocID="{D2531162-3A64-4713-B2BD-A0FD20E2ED41}" presName="LevelTwoTextNode" presStyleLbl="node4" presStyleIdx="1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39E12BD-E471-455B-9546-29714EA87932}" type="pres">
      <dgm:prSet presAssocID="{D2531162-3A64-4713-B2BD-A0FD20E2ED41}" presName="level3hierChild" presStyleCnt="0"/>
      <dgm:spPr/>
    </dgm:pt>
    <dgm:pt modelId="{61AA5863-8A47-4AEB-B3B0-CADD9301A26D}" type="pres">
      <dgm:prSet presAssocID="{0CAE0164-7E3C-4665-841E-3099EF7991EB}" presName="conn2-1" presStyleLbl="parChTrans1D3" presStyleIdx="2" presStyleCnt="6"/>
      <dgm:spPr/>
      <dgm:t>
        <a:bodyPr/>
        <a:lstStyle/>
        <a:p>
          <a:endParaRPr lang="es-ES"/>
        </a:p>
      </dgm:t>
    </dgm:pt>
    <dgm:pt modelId="{1EE60026-D1FB-40E5-9A1A-483954DFE90D}" type="pres">
      <dgm:prSet presAssocID="{0CAE0164-7E3C-4665-841E-3099EF7991EB}" presName="connTx" presStyleLbl="parChTrans1D3" presStyleIdx="2" presStyleCnt="6"/>
      <dgm:spPr/>
      <dgm:t>
        <a:bodyPr/>
        <a:lstStyle/>
        <a:p>
          <a:endParaRPr lang="es-ES"/>
        </a:p>
      </dgm:t>
    </dgm:pt>
    <dgm:pt modelId="{ED352FD3-E43E-41C4-AA75-6D2FF5AAB601}" type="pres">
      <dgm:prSet presAssocID="{2EE5A785-B25B-4382-9FA8-F79273F00DC0}" presName="root2" presStyleCnt="0"/>
      <dgm:spPr/>
    </dgm:pt>
    <dgm:pt modelId="{A6FD4E7B-B4F6-45FC-9D6A-058299E8C318}" type="pres">
      <dgm:prSet presAssocID="{2EE5A785-B25B-4382-9FA8-F79273F00DC0}" presName="LevelTwoTextNode" presStyleLbl="node3" presStyleIdx="2" presStyleCnt="6" custLinFactNeighborX="-11473" custLinFactNeighborY="51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C69915F-B888-4866-839E-5350473234EF}" type="pres">
      <dgm:prSet presAssocID="{2EE5A785-B25B-4382-9FA8-F79273F00DC0}" presName="level3hierChild" presStyleCnt="0"/>
      <dgm:spPr/>
    </dgm:pt>
    <dgm:pt modelId="{1669AF6E-7EF3-4957-98E7-AE1BC2D28095}" type="pres">
      <dgm:prSet presAssocID="{CACE6EAF-B110-4E1D-97CF-2141C97DD5C1}" presName="conn2-1" presStyleLbl="parChTrans1D4" presStyleIdx="2" presStyleCnt="6"/>
      <dgm:spPr/>
      <dgm:t>
        <a:bodyPr/>
        <a:lstStyle/>
        <a:p>
          <a:endParaRPr lang="es-ES"/>
        </a:p>
      </dgm:t>
    </dgm:pt>
    <dgm:pt modelId="{FD098C82-58D8-49B8-8BEE-FAD05726B0C8}" type="pres">
      <dgm:prSet presAssocID="{CACE6EAF-B110-4E1D-97CF-2141C97DD5C1}" presName="connTx" presStyleLbl="parChTrans1D4" presStyleIdx="2" presStyleCnt="6"/>
      <dgm:spPr/>
      <dgm:t>
        <a:bodyPr/>
        <a:lstStyle/>
        <a:p>
          <a:endParaRPr lang="es-ES"/>
        </a:p>
      </dgm:t>
    </dgm:pt>
    <dgm:pt modelId="{5AFD8733-D446-4546-AACB-D6D0F42B947F}" type="pres">
      <dgm:prSet presAssocID="{9C710BC6-41A3-481E-A45C-DBCB717D7855}" presName="root2" presStyleCnt="0"/>
      <dgm:spPr/>
    </dgm:pt>
    <dgm:pt modelId="{E1322D71-63EA-48C0-AFAB-B8DA333EA0AF}" type="pres">
      <dgm:prSet presAssocID="{9C710BC6-41A3-481E-A45C-DBCB717D7855}" presName="LevelTwoTextNode" presStyleLbl="node4" presStyleIdx="2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1EA9FF-4862-41AB-8EA8-D08A8D480DAD}" type="pres">
      <dgm:prSet presAssocID="{9C710BC6-41A3-481E-A45C-DBCB717D7855}" presName="level3hierChild" presStyleCnt="0"/>
      <dgm:spPr/>
    </dgm:pt>
    <dgm:pt modelId="{8E17664E-3692-4828-AAB6-3C8ED1C87081}" type="pres">
      <dgm:prSet presAssocID="{18E09945-9972-4938-9F90-4C6E91A770F6}" presName="conn2-1" presStyleLbl="parChTrans1D3" presStyleIdx="3" presStyleCnt="6"/>
      <dgm:spPr/>
      <dgm:t>
        <a:bodyPr/>
        <a:lstStyle/>
        <a:p>
          <a:endParaRPr lang="es-ES"/>
        </a:p>
      </dgm:t>
    </dgm:pt>
    <dgm:pt modelId="{F9CD2989-0D58-47B7-84EC-6BBAE10CF5D2}" type="pres">
      <dgm:prSet presAssocID="{18E09945-9972-4938-9F90-4C6E91A770F6}" presName="connTx" presStyleLbl="parChTrans1D3" presStyleIdx="3" presStyleCnt="6"/>
      <dgm:spPr/>
      <dgm:t>
        <a:bodyPr/>
        <a:lstStyle/>
        <a:p>
          <a:endParaRPr lang="es-ES"/>
        </a:p>
      </dgm:t>
    </dgm:pt>
    <dgm:pt modelId="{53B3B5DF-DEE8-43CD-8B04-541052E5BDD0}" type="pres">
      <dgm:prSet presAssocID="{F38F4E51-ACA8-4815-A420-07599400F005}" presName="root2" presStyleCnt="0"/>
      <dgm:spPr/>
    </dgm:pt>
    <dgm:pt modelId="{D8B2F6DA-8B6B-4114-92F9-E35B18D58F17}" type="pres">
      <dgm:prSet presAssocID="{F38F4E51-ACA8-4815-A420-07599400F005}" presName="LevelTwoTextNode" presStyleLbl="node3" presStyleIdx="3" presStyleCnt="6" custLinFactNeighborX="-11473" custLinFactNeighborY="10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0E3B32-514E-458B-8CBF-D5E4568F89BB}" type="pres">
      <dgm:prSet presAssocID="{F38F4E51-ACA8-4815-A420-07599400F005}" presName="level3hierChild" presStyleCnt="0"/>
      <dgm:spPr/>
    </dgm:pt>
    <dgm:pt modelId="{8D936CF6-AC4B-49A1-B690-83C63D89EAD0}" type="pres">
      <dgm:prSet presAssocID="{19ECCF24-51DB-4B9E-95B0-2D51EA64A5CB}" presName="conn2-1" presStyleLbl="parChTrans1D4" presStyleIdx="3" presStyleCnt="6"/>
      <dgm:spPr/>
      <dgm:t>
        <a:bodyPr/>
        <a:lstStyle/>
        <a:p>
          <a:endParaRPr lang="es-ES"/>
        </a:p>
      </dgm:t>
    </dgm:pt>
    <dgm:pt modelId="{BB3F1DF7-ECBB-43EF-BC00-FA9F864E42DA}" type="pres">
      <dgm:prSet presAssocID="{19ECCF24-51DB-4B9E-95B0-2D51EA64A5CB}" presName="connTx" presStyleLbl="parChTrans1D4" presStyleIdx="3" presStyleCnt="6"/>
      <dgm:spPr/>
      <dgm:t>
        <a:bodyPr/>
        <a:lstStyle/>
        <a:p>
          <a:endParaRPr lang="es-ES"/>
        </a:p>
      </dgm:t>
    </dgm:pt>
    <dgm:pt modelId="{AE202804-ECE7-4E68-980E-9EA3235CF378}" type="pres">
      <dgm:prSet presAssocID="{338EB1EB-F936-4288-A06C-09BE576047EC}" presName="root2" presStyleCnt="0"/>
      <dgm:spPr/>
    </dgm:pt>
    <dgm:pt modelId="{C53F71A7-EF4F-461A-816A-1EE6629D61CF}" type="pres">
      <dgm:prSet presAssocID="{338EB1EB-F936-4288-A06C-09BE576047EC}" presName="LevelTwoTextNode" presStyleLbl="node4" presStyleIdx="3" presStyleCnt="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7C03011-3DDE-46B0-9AC5-1092AE09C635}" type="pres">
      <dgm:prSet presAssocID="{338EB1EB-F936-4288-A06C-09BE576047EC}" presName="level3hierChild" presStyleCnt="0"/>
      <dgm:spPr/>
    </dgm:pt>
    <dgm:pt modelId="{67FA5FA3-30DD-411B-8878-D87697AB5F4B}" type="pres">
      <dgm:prSet presAssocID="{9191ABE5-FB7A-4825-B396-5D4B6AE0F017}" presName="conn2-1" presStyleLbl="parChTrans1D2" presStyleIdx="1" presStyleCnt="2"/>
      <dgm:spPr/>
      <dgm:t>
        <a:bodyPr/>
        <a:lstStyle/>
        <a:p>
          <a:endParaRPr lang="es-ES"/>
        </a:p>
      </dgm:t>
    </dgm:pt>
    <dgm:pt modelId="{014A19E2-1587-482A-B09D-CCE81C1BEDAC}" type="pres">
      <dgm:prSet presAssocID="{9191ABE5-FB7A-4825-B396-5D4B6AE0F017}" presName="connTx" presStyleLbl="parChTrans1D2" presStyleIdx="1" presStyleCnt="2"/>
      <dgm:spPr/>
      <dgm:t>
        <a:bodyPr/>
        <a:lstStyle/>
        <a:p>
          <a:endParaRPr lang="es-ES"/>
        </a:p>
      </dgm:t>
    </dgm:pt>
    <dgm:pt modelId="{B030ADC6-17C6-4B43-8069-355C145D0255}" type="pres">
      <dgm:prSet presAssocID="{1FE31CB0-74EA-494B-9E80-6E88F9FAB1FB}" presName="root2" presStyleCnt="0"/>
      <dgm:spPr/>
    </dgm:pt>
    <dgm:pt modelId="{B92C7184-8FE1-4E67-AD83-F05FAAEECFCA}" type="pres">
      <dgm:prSet presAssocID="{1FE31CB0-74EA-494B-9E80-6E88F9FAB1FB}" presName="LevelTwoTextNode" presStyleLbl="node2" presStyleIdx="1" presStyleCnt="2" custLinFactNeighborX="-7910" custLinFactNeighborY="-9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4BBE3D3-37EA-4FBC-B8C7-1742EE9B61F6}" type="pres">
      <dgm:prSet presAssocID="{1FE31CB0-74EA-494B-9E80-6E88F9FAB1FB}" presName="level3hierChild" presStyleCnt="0"/>
      <dgm:spPr/>
    </dgm:pt>
    <dgm:pt modelId="{D2BB0480-C6F4-4192-A005-80ED90B6D1E2}" type="pres">
      <dgm:prSet presAssocID="{3962BCD9-089F-41E0-9F47-222A38EA46A2}" presName="conn2-1" presStyleLbl="parChTrans1D3" presStyleIdx="4" presStyleCnt="6"/>
      <dgm:spPr/>
      <dgm:t>
        <a:bodyPr/>
        <a:lstStyle/>
        <a:p>
          <a:endParaRPr lang="es-ES"/>
        </a:p>
      </dgm:t>
    </dgm:pt>
    <dgm:pt modelId="{07650F61-94DA-44FA-BF34-9E1AE1FB9AFF}" type="pres">
      <dgm:prSet presAssocID="{3962BCD9-089F-41E0-9F47-222A38EA46A2}" presName="connTx" presStyleLbl="parChTrans1D3" presStyleIdx="4" presStyleCnt="6"/>
      <dgm:spPr/>
      <dgm:t>
        <a:bodyPr/>
        <a:lstStyle/>
        <a:p>
          <a:endParaRPr lang="es-ES"/>
        </a:p>
      </dgm:t>
    </dgm:pt>
    <dgm:pt modelId="{C5509A06-4658-48ED-8E9F-40EA5B3F441C}" type="pres">
      <dgm:prSet presAssocID="{B3179D00-B5A9-4965-9552-BE5B9BD958D3}" presName="root2" presStyleCnt="0"/>
      <dgm:spPr/>
    </dgm:pt>
    <dgm:pt modelId="{7A0A18FC-8832-4847-9FF4-5C52D9A8AEC6}" type="pres">
      <dgm:prSet presAssocID="{B3179D00-B5A9-4965-9552-BE5B9BD958D3}" presName="LevelTwoTextNode" presStyleLbl="node3" presStyleIdx="4" presStyleCnt="6" custLinFactNeighborX="-7209" custLinFactNeighborY="139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245CD26-BF76-4D86-9664-1CBE5FCF8904}" type="pres">
      <dgm:prSet presAssocID="{B3179D00-B5A9-4965-9552-BE5B9BD958D3}" presName="level3hierChild" presStyleCnt="0"/>
      <dgm:spPr/>
    </dgm:pt>
    <dgm:pt modelId="{A9609F22-A181-442E-BC5B-FDBBC781D9ED}" type="pres">
      <dgm:prSet presAssocID="{99AC6E69-CC44-447D-8311-18A54BA283FA}" presName="conn2-1" presStyleLbl="parChTrans1D4" presStyleIdx="4" presStyleCnt="6"/>
      <dgm:spPr/>
      <dgm:t>
        <a:bodyPr/>
        <a:lstStyle/>
        <a:p>
          <a:endParaRPr lang="es-ES"/>
        </a:p>
      </dgm:t>
    </dgm:pt>
    <dgm:pt modelId="{0E5384A0-9D31-49D2-AE8D-B8DF94D0AB6D}" type="pres">
      <dgm:prSet presAssocID="{99AC6E69-CC44-447D-8311-18A54BA283FA}" presName="connTx" presStyleLbl="parChTrans1D4" presStyleIdx="4" presStyleCnt="6"/>
      <dgm:spPr/>
      <dgm:t>
        <a:bodyPr/>
        <a:lstStyle/>
        <a:p>
          <a:endParaRPr lang="es-ES"/>
        </a:p>
      </dgm:t>
    </dgm:pt>
    <dgm:pt modelId="{95B9088C-23C0-48A3-9CBD-F9172ADF5E64}" type="pres">
      <dgm:prSet presAssocID="{483DC5C1-C23A-4DA4-BDF8-EED090230F26}" presName="root2" presStyleCnt="0"/>
      <dgm:spPr/>
    </dgm:pt>
    <dgm:pt modelId="{742BE0AF-BB32-4C42-AD5C-296B4504D4B4}" type="pres">
      <dgm:prSet presAssocID="{483DC5C1-C23A-4DA4-BDF8-EED090230F26}" presName="LevelTwoTextNode" presStyleLbl="node4" presStyleIdx="4" presStyleCnt="6" custScaleX="100244" custScaleY="108950" custLinFactNeighborX="-2239" custLinFactNeighborY="115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F4AC9F8-8117-467B-A592-9B28B3DC6A40}" type="pres">
      <dgm:prSet presAssocID="{483DC5C1-C23A-4DA4-BDF8-EED090230F26}" presName="level3hierChild" presStyleCnt="0"/>
      <dgm:spPr/>
    </dgm:pt>
    <dgm:pt modelId="{800F2F01-28E1-4A47-B7E6-89939E41A7F2}" type="pres">
      <dgm:prSet presAssocID="{D3DFA63E-1808-4FC6-94B6-642F2C25B9BF}" presName="conn2-1" presStyleLbl="parChTrans1D3" presStyleIdx="5" presStyleCnt="6"/>
      <dgm:spPr/>
      <dgm:t>
        <a:bodyPr/>
        <a:lstStyle/>
        <a:p>
          <a:endParaRPr lang="es-ES"/>
        </a:p>
      </dgm:t>
    </dgm:pt>
    <dgm:pt modelId="{13E3C925-DA61-4ECB-ACFF-14C1FF50B6AE}" type="pres">
      <dgm:prSet presAssocID="{D3DFA63E-1808-4FC6-94B6-642F2C25B9BF}" presName="connTx" presStyleLbl="parChTrans1D3" presStyleIdx="5" presStyleCnt="6"/>
      <dgm:spPr/>
      <dgm:t>
        <a:bodyPr/>
        <a:lstStyle/>
        <a:p>
          <a:endParaRPr lang="es-ES"/>
        </a:p>
      </dgm:t>
    </dgm:pt>
    <dgm:pt modelId="{52B57637-4BE5-4574-8EA3-E4C90D3376F4}" type="pres">
      <dgm:prSet presAssocID="{4561CF19-1351-4DA4-BD8B-2E53916F2138}" presName="root2" presStyleCnt="0"/>
      <dgm:spPr/>
    </dgm:pt>
    <dgm:pt modelId="{CB663B4F-1C09-46A3-823F-4260539487AE}" type="pres">
      <dgm:prSet presAssocID="{4561CF19-1351-4DA4-BD8B-2E53916F2138}" presName="LevelTwoTextNode" presStyleLbl="node3" presStyleIdx="5" presStyleCnt="6" custLinFactNeighborX="-7209" custLinFactNeighborY="353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B62C56-D834-4A72-AFCB-A48C00FF090D}" type="pres">
      <dgm:prSet presAssocID="{4561CF19-1351-4DA4-BD8B-2E53916F2138}" presName="level3hierChild" presStyleCnt="0"/>
      <dgm:spPr/>
    </dgm:pt>
    <dgm:pt modelId="{F3499CF0-C0C1-432E-B38A-4EBF638633F1}" type="pres">
      <dgm:prSet presAssocID="{8CAE3711-DB89-4E11-B23F-BBBE378146F8}" presName="conn2-1" presStyleLbl="parChTrans1D4" presStyleIdx="5" presStyleCnt="6"/>
      <dgm:spPr/>
      <dgm:t>
        <a:bodyPr/>
        <a:lstStyle/>
        <a:p>
          <a:endParaRPr lang="es-ES"/>
        </a:p>
      </dgm:t>
    </dgm:pt>
    <dgm:pt modelId="{A1DFDA53-FB32-4F59-ADDE-FF8EE0FF1A97}" type="pres">
      <dgm:prSet presAssocID="{8CAE3711-DB89-4E11-B23F-BBBE378146F8}" presName="connTx" presStyleLbl="parChTrans1D4" presStyleIdx="5" presStyleCnt="6"/>
      <dgm:spPr/>
      <dgm:t>
        <a:bodyPr/>
        <a:lstStyle/>
        <a:p>
          <a:endParaRPr lang="es-ES"/>
        </a:p>
      </dgm:t>
    </dgm:pt>
    <dgm:pt modelId="{9455755B-AF8D-49BF-8456-0672E5CFE435}" type="pres">
      <dgm:prSet presAssocID="{23D9CE33-71A6-4442-ABF7-94DE8E8244F6}" presName="root2" presStyleCnt="0"/>
      <dgm:spPr/>
    </dgm:pt>
    <dgm:pt modelId="{711F9C46-CA8A-49A0-A957-478F06ECB922}" type="pres">
      <dgm:prSet presAssocID="{23D9CE33-71A6-4442-ABF7-94DE8E8244F6}" presName="LevelTwoTextNode" presStyleLbl="node4" presStyleIdx="5" presStyleCnt="6" custScaleX="110805" custScaleY="141675" custLinFactNeighborX="-2239" custLinFactNeighborY="3581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2E578D-AC57-4CD2-ACD0-A4E2ED84A36D}" type="pres">
      <dgm:prSet presAssocID="{23D9CE33-71A6-4442-ABF7-94DE8E8244F6}" presName="level3hierChild" presStyleCnt="0"/>
      <dgm:spPr/>
    </dgm:pt>
  </dgm:ptLst>
  <dgm:cxnLst>
    <dgm:cxn modelId="{63BCD5EF-EC1A-44B0-8E36-2891B7014BA6}" type="presOf" srcId="{F38F4E51-ACA8-4815-A420-07599400F005}" destId="{D8B2F6DA-8B6B-4114-92F9-E35B18D58F17}" srcOrd="0" destOrd="0" presId="urn:microsoft.com/office/officeart/2005/8/layout/hierarchy2"/>
    <dgm:cxn modelId="{170926EF-66A1-4833-850D-52AD935DE413}" srcId="{2EC58491-24D2-4DAB-992A-F07DEC28C4DF}" destId="{E5A62C9C-9FB0-43CC-8C6A-71F5AE8AF30E}" srcOrd="1" destOrd="0" parTransId="{C17073FF-3AE3-4FE4-B9D7-2207FA505B08}" sibTransId="{545EA38C-5DD0-43B8-A08B-5270094F4656}"/>
    <dgm:cxn modelId="{EEC4E34C-2552-47C4-9B98-228C79762759}" type="presOf" srcId="{D3DFA63E-1808-4FC6-94B6-642F2C25B9BF}" destId="{800F2F01-28E1-4A47-B7E6-89939E41A7F2}" srcOrd="0" destOrd="0" presId="urn:microsoft.com/office/officeart/2005/8/layout/hierarchy2"/>
    <dgm:cxn modelId="{A7A5E37F-56B9-4FF5-911D-067E9DCD4838}" type="presOf" srcId="{5D83343E-AB50-4EDD-BDD2-D94CEF275A73}" destId="{80C172A5-D8D6-427F-BF07-8D1C8784C82F}" srcOrd="1" destOrd="0" presId="urn:microsoft.com/office/officeart/2005/8/layout/hierarchy2"/>
    <dgm:cxn modelId="{019FF87B-6BC3-4843-93F0-DCC6BDDAFE36}" type="presOf" srcId="{480DF2DF-7181-4E41-98D5-AC2D4C9C2FE7}" destId="{37255B4C-CDF6-4102-BD76-F1289E4AF5D6}" srcOrd="0" destOrd="0" presId="urn:microsoft.com/office/officeart/2005/8/layout/hierarchy2"/>
    <dgm:cxn modelId="{679CB797-1441-40D0-9600-EDAC51E482A0}" type="presOf" srcId="{99AC6E69-CC44-447D-8311-18A54BA283FA}" destId="{A9609F22-A181-442E-BC5B-FDBBC781D9ED}" srcOrd="0" destOrd="0" presId="urn:microsoft.com/office/officeart/2005/8/layout/hierarchy2"/>
    <dgm:cxn modelId="{3F69AB03-883D-423E-8B77-CE1D0C8ED78E}" srcId="{1FE31CB0-74EA-494B-9E80-6E88F9FAB1FB}" destId="{4561CF19-1351-4DA4-BD8B-2E53916F2138}" srcOrd="1" destOrd="0" parTransId="{D3DFA63E-1808-4FC6-94B6-642F2C25B9BF}" sibTransId="{AE79072E-916E-49FC-B852-5EFEE04B0434}"/>
    <dgm:cxn modelId="{0F6EA73F-FE48-4E9D-94BC-40EEA6F7C3BF}" type="presOf" srcId="{4561CF19-1351-4DA4-BD8B-2E53916F2138}" destId="{CB663B4F-1C09-46A3-823F-4260539487AE}" srcOrd="0" destOrd="0" presId="urn:microsoft.com/office/officeart/2005/8/layout/hierarchy2"/>
    <dgm:cxn modelId="{CDF18EA7-9DBF-4E66-B241-D6A37437C1E0}" type="presOf" srcId="{CACE6EAF-B110-4E1D-97CF-2141C97DD5C1}" destId="{FD098C82-58D8-49B8-8BEE-FAD05726B0C8}" srcOrd="1" destOrd="0" presId="urn:microsoft.com/office/officeart/2005/8/layout/hierarchy2"/>
    <dgm:cxn modelId="{898BBCFC-674D-4846-9878-EA01E66A32C2}" type="presOf" srcId="{8CAE3711-DB89-4E11-B23F-BBBE378146F8}" destId="{F3499CF0-C0C1-432E-B38A-4EBF638633F1}" srcOrd="0" destOrd="0" presId="urn:microsoft.com/office/officeart/2005/8/layout/hierarchy2"/>
    <dgm:cxn modelId="{C377E723-E76E-438B-B5F7-0A6EC17270A7}" type="presOf" srcId="{CAE3876F-AD18-4035-8EB5-7D1F66D54C22}" destId="{83991B66-316E-459A-98EB-D9F13643797D}" srcOrd="0" destOrd="0" presId="urn:microsoft.com/office/officeart/2005/8/layout/hierarchy2"/>
    <dgm:cxn modelId="{BF75F99C-3651-40D9-AEA9-C9E42E1E67B9}" srcId="{1FE31CB0-74EA-494B-9E80-6E88F9FAB1FB}" destId="{B3179D00-B5A9-4965-9552-BE5B9BD958D3}" srcOrd="0" destOrd="0" parTransId="{3962BCD9-089F-41E0-9F47-222A38EA46A2}" sibTransId="{E44957F3-A985-4477-ACA3-7CEC92CD9E85}"/>
    <dgm:cxn modelId="{B6489676-A175-41FB-99DB-57B7DF5BD903}" type="presOf" srcId="{D2531162-3A64-4713-B2BD-A0FD20E2ED41}" destId="{8100D76B-3386-4762-8059-5A4CDF5EC01C}" srcOrd="0" destOrd="0" presId="urn:microsoft.com/office/officeart/2005/8/layout/hierarchy2"/>
    <dgm:cxn modelId="{FF42206B-059F-4B60-8963-1EA0ABFABD67}" type="presOf" srcId="{0CAE0164-7E3C-4665-841E-3099EF7991EB}" destId="{61AA5863-8A47-4AEB-B3B0-CADD9301A26D}" srcOrd="0" destOrd="0" presId="urn:microsoft.com/office/officeart/2005/8/layout/hierarchy2"/>
    <dgm:cxn modelId="{5131CF43-0F4B-49CA-8C99-BADC6B333717}" type="presOf" srcId="{0CAE0164-7E3C-4665-841E-3099EF7991EB}" destId="{1EE60026-D1FB-40E5-9A1A-483954DFE90D}" srcOrd="1" destOrd="0" presId="urn:microsoft.com/office/officeart/2005/8/layout/hierarchy2"/>
    <dgm:cxn modelId="{A0B2F70A-5F7D-4AA5-A9AA-58A915A472BC}" type="presOf" srcId="{20E02134-A484-4C74-BFD1-C1A6447C9B1C}" destId="{2718F7CB-5B30-4DBA-A625-938F51512C09}" srcOrd="0" destOrd="0" presId="urn:microsoft.com/office/officeart/2005/8/layout/hierarchy2"/>
    <dgm:cxn modelId="{BCCD9094-9E2F-4C26-8AE2-E7ABC1FC6824}" type="presOf" srcId="{D61B4D11-B9A8-47F3-98B6-A7E392BE54A0}" destId="{A0181932-925D-4919-BE31-A213016BF57D}" srcOrd="0" destOrd="0" presId="urn:microsoft.com/office/officeart/2005/8/layout/hierarchy2"/>
    <dgm:cxn modelId="{D466229B-B986-46E2-B3A2-7D308E1FBFB4}" type="presOf" srcId="{E5A62C9C-9FB0-43CC-8C6A-71F5AE8AF30E}" destId="{7988C038-1EBC-4374-A173-9772A61FC1FC}" srcOrd="0" destOrd="0" presId="urn:microsoft.com/office/officeart/2005/8/layout/hierarchy2"/>
    <dgm:cxn modelId="{717EE314-A6B9-4816-9C2D-8A47BDB37121}" srcId="{2EC58491-24D2-4DAB-992A-F07DEC28C4DF}" destId="{F38F4E51-ACA8-4815-A420-07599400F005}" srcOrd="3" destOrd="0" parTransId="{18E09945-9972-4938-9F90-4C6E91A770F6}" sibTransId="{94993BF1-0F0F-48BC-9DC5-C6DA98F5A0A0}"/>
    <dgm:cxn modelId="{439E07DE-A36C-4B05-A779-5B4250E87EF0}" type="presOf" srcId="{CACE6EAF-B110-4E1D-97CF-2141C97DD5C1}" destId="{1669AF6E-7EF3-4957-98E7-AE1BC2D28095}" srcOrd="0" destOrd="0" presId="urn:microsoft.com/office/officeart/2005/8/layout/hierarchy2"/>
    <dgm:cxn modelId="{7F1DDAC7-6E57-4791-A5A1-795B0435F54C}" type="presOf" srcId="{9191ABE5-FB7A-4825-B396-5D4B6AE0F017}" destId="{014A19E2-1587-482A-B09D-CCE81C1BEDAC}" srcOrd="1" destOrd="0" presId="urn:microsoft.com/office/officeart/2005/8/layout/hierarchy2"/>
    <dgm:cxn modelId="{E12D9B21-AD7E-44E5-9AEF-953589C47409}" type="presOf" srcId="{7262CD0C-C27A-4657-A648-51E40A2E2345}" destId="{2565233A-5907-42CC-844B-1F0464995238}" srcOrd="0" destOrd="0" presId="urn:microsoft.com/office/officeart/2005/8/layout/hierarchy2"/>
    <dgm:cxn modelId="{A29686D4-8EF9-42CD-9B1A-896FC8A8BB9D}" type="presOf" srcId="{9C710BC6-41A3-481E-A45C-DBCB717D7855}" destId="{E1322D71-63EA-48C0-AFAB-B8DA333EA0AF}" srcOrd="0" destOrd="0" presId="urn:microsoft.com/office/officeart/2005/8/layout/hierarchy2"/>
    <dgm:cxn modelId="{7278CC9C-0167-46DC-AFC8-408DA81EB115}" type="presOf" srcId="{8CA9730F-032F-4870-8CB1-07C2D10891A0}" destId="{E3D4EF65-E12F-4534-B2AF-4BA31999F147}" srcOrd="0" destOrd="0" presId="urn:microsoft.com/office/officeart/2005/8/layout/hierarchy2"/>
    <dgm:cxn modelId="{2B28012C-740D-470F-B678-4D30829AB71F}" type="presOf" srcId="{B3179D00-B5A9-4965-9552-BE5B9BD958D3}" destId="{7A0A18FC-8832-4847-9FF4-5C52D9A8AEC6}" srcOrd="0" destOrd="0" presId="urn:microsoft.com/office/officeart/2005/8/layout/hierarchy2"/>
    <dgm:cxn modelId="{7C3886D0-B65F-4BE3-9A0A-9344A36C28B6}" type="presOf" srcId="{2EE5A785-B25B-4382-9FA8-F79273F00DC0}" destId="{A6FD4E7B-B4F6-45FC-9D6A-058299E8C318}" srcOrd="0" destOrd="0" presId="urn:microsoft.com/office/officeart/2005/8/layout/hierarchy2"/>
    <dgm:cxn modelId="{ADD375A3-CE49-46B5-B0DE-D47806C14D04}" type="presOf" srcId="{19ECCF24-51DB-4B9E-95B0-2D51EA64A5CB}" destId="{8D936CF6-AC4B-49A1-B690-83C63D89EAD0}" srcOrd="0" destOrd="0" presId="urn:microsoft.com/office/officeart/2005/8/layout/hierarchy2"/>
    <dgm:cxn modelId="{21AFF2F6-9252-4ACC-8D21-27EB1FD93C40}" type="presOf" srcId="{99AC6E69-CC44-447D-8311-18A54BA283FA}" destId="{0E5384A0-9D31-49D2-AE8D-B8DF94D0AB6D}" srcOrd="1" destOrd="0" presId="urn:microsoft.com/office/officeart/2005/8/layout/hierarchy2"/>
    <dgm:cxn modelId="{2463C2ED-AAC7-41AF-B5AE-A94AFA019924}" srcId="{10723D5E-2968-406F-A06B-F57EE344F789}" destId="{8CA9730F-032F-4870-8CB1-07C2D10891A0}" srcOrd="0" destOrd="0" parTransId="{480DF2DF-7181-4E41-98D5-AC2D4C9C2FE7}" sibTransId="{592141E7-9311-4301-BA18-AAFF835131BC}"/>
    <dgm:cxn modelId="{F31FCDD0-FEE0-4BC6-87F8-BD831783856F}" type="presOf" srcId="{23D9CE33-71A6-4442-ABF7-94DE8E8244F6}" destId="{711F9C46-CA8A-49A0-A957-478F06ECB922}" srcOrd="0" destOrd="0" presId="urn:microsoft.com/office/officeart/2005/8/layout/hierarchy2"/>
    <dgm:cxn modelId="{7C9CFD15-B6B5-4141-93B8-2F664A632555}" srcId="{F38F4E51-ACA8-4815-A420-07599400F005}" destId="{338EB1EB-F936-4288-A06C-09BE576047EC}" srcOrd="0" destOrd="0" parTransId="{19ECCF24-51DB-4B9E-95B0-2D51EA64A5CB}" sibTransId="{A155EF04-5E1F-4E59-BDDB-153CF695603D}"/>
    <dgm:cxn modelId="{E293285F-561A-4A80-A379-365CB858D902}" srcId="{E5A62C9C-9FB0-43CC-8C6A-71F5AE8AF30E}" destId="{D2531162-3A64-4713-B2BD-A0FD20E2ED41}" srcOrd="0" destOrd="0" parTransId="{5D83343E-AB50-4EDD-BDD2-D94CEF275A73}" sibTransId="{842E2C40-1F4B-49F3-966C-4563AC0FB93A}"/>
    <dgm:cxn modelId="{82822E07-4212-4F41-8FF3-8D26B188C8B4}" type="presOf" srcId="{5D83343E-AB50-4EDD-BDD2-D94CEF275A73}" destId="{B72CC956-E5C5-4F1C-A5BB-419B441ACA4C}" srcOrd="0" destOrd="0" presId="urn:microsoft.com/office/officeart/2005/8/layout/hierarchy2"/>
    <dgm:cxn modelId="{E24BA241-C5CB-4686-9BFC-E820AACC3AAE}" srcId="{2EC58491-24D2-4DAB-992A-F07DEC28C4DF}" destId="{10723D5E-2968-406F-A06B-F57EE344F789}" srcOrd="0" destOrd="0" parTransId="{D61B4D11-B9A8-47F3-98B6-A7E392BE54A0}" sibTransId="{C41755C3-9538-4FCE-AE7B-2811F4AE23BC}"/>
    <dgm:cxn modelId="{A808DA7A-9DB8-4F33-9D14-5D21B9A2B09E}" type="presOf" srcId="{483DC5C1-C23A-4DA4-BDF8-EED090230F26}" destId="{742BE0AF-BB32-4C42-AD5C-296B4504D4B4}" srcOrd="0" destOrd="0" presId="urn:microsoft.com/office/officeart/2005/8/layout/hierarchy2"/>
    <dgm:cxn modelId="{875B390A-10C6-43C7-8084-7CF98B4FB0A9}" srcId="{B3179D00-B5A9-4965-9552-BE5B9BD958D3}" destId="{483DC5C1-C23A-4DA4-BDF8-EED090230F26}" srcOrd="0" destOrd="0" parTransId="{99AC6E69-CC44-447D-8311-18A54BA283FA}" sibTransId="{36DAEDEB-194A-4A97-9BBF-291D4E8BBD60}"/>
    <dgm:cxn modelId="{556F3FBB-030F-4795-988D-FAB97E17F237}" type="presOf" srcId="{8CAE3711-DB89-4E11-B23F-BBBE378146F8}" destId="{A1DFDA53-FB32-4F59-ADDE-FF8EE0FF1A97}" srcOrd="1" destOrd="0" presId="urn:microsoft.com/office/officeart/2005/8/layout/hierarchy2"/>
    <dgm:cxn modelId="{A37D7349-595E-4C74-BE3D-4FC972606835}" type="presOf" srcId="{18E09945-9972-4938-9F90-4C6E91A770F6}" destId="{8E17664E-3692-4828-AAB6-3C8ED1C87081}" srcOrd="0" destOrd="0" presId="urn:microsoft.com/office/officeart/2005/8/layout/hierarchy2"/>
    <dgm:cxn modelId="{7C417363-2A89-49A6-A212-DB14EB88FED9}" type="presOf" srcId="{480DF2DF-7181-4E41-98D5-AC2D4C9C2FE7}" destId="{3C498A53-7F88-48AB-8BE4-FE8FBEA597C1}" srcOrd="1" destOrd="0" presId="urn:microsoft.com/office/officeart/2005/8/layout/hierarchy2"/>
    <dgm:cxn modelId="{FDD1FA23-7C97-4AE2-A428-1CC1106A39D1}" type="presOf" srcId="{C17073FF-3AE3-4FE4-B9D7-2207FA505B08}" destId="{B675E2D1-C995-4104-8A39-0166F00C72BD}" srcOrd="1" destOrd="0" presId="urn:microsoft.com/office/officeart/2005/8/layout/hierarchy2"/>
    <dgm:cxn modelId="{6347AA2B-49BB-4AA0-BDAE-758131F25FD1}" type="presOf" srcId="{3962BCD9-089F-41E0-9F47-222A38EA46A2}" destId="{D2BB0480-C6F4-4192-A005-80ED90B6D1E2}" srcOrd="0" destOrd="0" presId="urn:microsoft.com/office/officeart/2005/8/layout/hierarchy2"/>
    <dgm:cxn modelId="{7E30DB70-2D15-4A6D-B1C7-33B524555A78}" type="presOf" srcId="{10723D5E-2968-406F-A06B-F57EE344F789}" destId="{29948E82-7126-496C-9A5D-42627DDF5723}" srcOrd="0" destOrd="0" presId="urn:microsoft.com/office/officeart/2005/8/layout/hierarchy2"/>
    <dgm:cxn modelId="{904AE916-5E00-40C6-976C-E9F6E773B65E}" srcId="{2EC58491-24D2-4DAB-992A-F07DEC28C4DF}" destId="{2EE5A785-B25B-4382-9FA8-F79273F00DC0}" srcOrd="2" destOrd="0" parTransId="{0CAE0164-7E3C-4665-841E-3099EF7991EB}" sibTransId="{BDEDDF57-0BA7-4F8B-8A26-82660DC1349E}"/>
    <dgm:cxn modelId="{F53883B7-3EA7-4594-9FAD-5FA312994C22}" srcId="{7262CD0C-C27A-4657-A648-51E40A2E2345}" destId="{2EC58491-24D2-4DAB-992A-F07DEC28C4DF}" srcOrd="0" destOrd="0" parTransId="{20E02134-A484-4C74-BFD1-C1A6447C9B1C}" sibTransId="{CF599650-9EA7-4D3F-A425-73087976FBE1}"/>
    <dgm:cxn modelId="{DA4882B6-BCBE-4058-9D1E-14C0E4689213}" type="presOf" srcId="{19ECCF24-51DB-4B9E-95B0-2D51EA64A5CB}" destId="{BB3F1DF7-ECBB-43EF-BC00-FA9F864E42DA}" srcOrd="1" destOrd="0" presId="urn:microsoft.com/office/officeart/2005/8/layout/hierarchy2"/>
    <dgm:cxn modelId="{DD58CBA3-A7EF-4283-8F53-341B6DB8F658}" type="presOf" srcId="{C17073FF-3AE3-4FE4-B9D7-2207FA505B08}" destId="{971D6A7E-278E-4271-B4E2-E2BDDD0D863A}" srcOrd="0" destOrd="0" presId="urn:microsoft.com/office/officeart/2005/8/layout/hierarchy2"/>
    <dgm:cxn modelId="{017BCDF4-320A-4F18-9F57-05B1C14227B3}" srcId="{2EE5A785-B25B-4382-9FA8-F79273F00DC0}" destId="{9C710BC6-41A3-481E-A45C-DBCB717D7855}" srcOrd="0" destOrd="0" parTransId="{CACE6EAF-B110-4E1D-97CF-2141C97DD5C1}" sibTransId="{26113E30-18CC-4629-83D5-CCE14327FE68}"/>
    <dgm:cxn modelId="{3B6A7B3F-D5F1-490D-A4CB-039D14685CC6}" type="presOf" srcId="{9191ABE5-FB7A-4825-B396-5D4B6AE0F017}" destId="{67FA5FA3-30DD-411B-8878-D87697AB5F4B}" srcOrd="0" destOrd="0" presId="urn:microsoft.com/office/officeart/2005/8/layout/hierarchy2"/>
    <dgm:cxn modelId="{D59E0D00-BAD9-484D-A603-AA4F830EBEE8}" type="presOf" srcId="{20E02134-A484-4C74-BFD1-C1A6447C9B1C}" destId="{DEE489CA-4D13-478F-B6A1-C35FD4DE0007}" srcOrd="1" destOrd="0" presId="urn:microsoft.com/office/officeart/2005/8/layout/hierarchy2"/>
    <dgm:cxn modelId="{9BE1C062-71A8-4D22-A9AB-3AAB7BCC75BD}" type="presOf" srcId="{D3DFA63E-1808-4FC6-94B6-642F2C25B9BF}" destId="{13E3C925-DA61-4ECB-ACFF-14C1FF50B6AE}" srcOrd="1" destOrd="0" presId="urn:microsoft.com/office/officeart/2005/8/layout/hierarchy2"/>
    <dgm:cxn modelId="{AD01FD95-9AEB-49DC-9A16-E385B5E249BF}" type="presOf" srcId="{D61B4D11-B9A8-47F3-98B6-A7E392BE54A0}" destId="{7A6EC610-690E-41A4-9B1E-6B963D2A5912}" srcOrd="1" destOrd="0" presId="urn:microsoft.com/office/officeart/2005/8/layout/hierarchy2"/>
    <dgm:cxn modelId="{8622C250-44C1-4D1A-96E3-B16855C8973D}" type="presOf" srcId="{3962BCD9-089F-41E0-9F47-222A38EA46A2}" destId="{07650F61-94DA-44FA-BF34-9E1AE1FB9AFF}" srcOrd="1" destOrd="0" presId="urn:microsoft.com/office/officeart/2005/8/layout/hierarchy2"/>
    <dgm:cxn modelId="{3B68B9F8-B3B9-43B9-8A67-840A44046877}" srcId="{7262CD0C-C27A-4657-A648-51E40A2E2345}" destId="{1FE31CB0-74EA-494B-9E80-6E88F9FAB1FB}" srcOrd="1" destOrd="0" parTransId="{9191ABE5-FB7A-4825-B396-5D4B6AE0F017}" sibTransId="{5022FC42-9FD7-45BB-9DED-99FD82AE0E0D}"/>
    <dgm:cxn modelId="{F9984372-4765-4958-B8D3-9409BC7672DB}" type="presOf" srcId="{338EB1EB-F936-4288-A06C-09BE576047EC}" destId="{C53F71A7-EF4F-461A-816A-1EE6629D61CF}" srcOrd="0" destOrd="0" presId="urn:microsoft.com/office/officeart/2005/8/layout/hierarchy2"/>
    <dgm:cxn modelId="{5CFA43FD-148A-45FA-9339-C12F6ECBD15D}" srcId="{CAE3876F-AD18-4035-8EB5-7D1F66D54C22}" destId="{7262CD0C-C27A-4657-A648-51E40A2E2345}" srcOrd="0" destOrd="0" parTransId="{92F49346-397B-466C-8D0C-D438290C8359}" sibTransId="{DEFC592D-9164-4EA6-B236-13F7FFAA5764}"/>
    <dgm:cxn modelId="{B9C55064-DEB5-4BF7-8A41-FEC40A2C6F86}" srcId="{4561CF19-1351-4DA4-BD8B-2E53916F2138}" destId="{23D9CE33-71A6-4442-ABF7-94DE8E8244F6}" srcOrd="0" destOrd="0" parTransId="{8CAE3711-DB89-4E11-B23F-BBBE378146F8}" sibTransId="{9E185F15-459C-4C85-A6D8-17849162189A}"/>
    <dgm:cxn modelId="{FF837A31-4153-4DF6-B722-6209D190ADF6}" type="presOf" srcId="{1FE31CB0-74EA-494B-9E80-6E88F9FAB1FB}" destId="{B92C7184-8FE1-4E67-AD83-F05FAAEECFCA}" srcOrd="0" destOrd="0" presId="urn:microsoft.com/office/officeart/2005/8/layout/hierarchy2"/>
    <dgm:cxn modelId="{3F710DF1-6838-4BBA-9BB6-2A4EA5B4C0B5}" type="presOf" srcId="{18E09945-9972-4938-9F90-4C6E91A770F6}" destId="{F9CD2989-0D58-47B7-84EC-6BBAE10CF5D2}" srcOrd="1" destOrd="0" presId="urn:microsoft.com/office/officeart/2005/8/layout/hierarchy2"/>
    <dgm:cxn modelId="{AA8B1936-8AA7-413B-8D99-60486C81BD2C}" type="presOf" srcId="{2EC58491-24D2-4DAB-992A-F07DEC28C4DF}" destId="{139E97AD-7A97-414E-A617-9E6C10573AE9}" srcOrd="0" destOrd="0" presId="urn:microsoft.com/office/officeart/2005/8/layout/hierarchy2"/>
    <dgm:cxn modelId="{2C42C79B-709C-4CB8-A20F-38747DBBB87B}" type="presParOf" srcId="{83991B66-316E-459A-98EB-D9F13643797D}" destId="{0722221A-4DC9-404A-93B4-985C64D4F135}" srcOrd="0" destOrd="0" presId="urn:microsoft.com/office/officeart/2005/8/layout/hierarchy2"/>
    <dgm:cxn modelId="{7CE2C866-3BEE-40E9-A61A-89993237B43B}" type="presParOf" srcId="{0722221A-4DC9-404A-93B4-985C64D4F135}" destId="{2565233A-5907-42CC-844B-1F0464995238}" srcOrd="0" destOrd="0" presId="urn:microsoft.com/office/officeart/2005/8/layout/hierarchy2"/>
    <dgm:cxn modelId="{E042CEA9-26A5-4621-A44D-C06C33D62430}" type="presParOf" srcId="{0722221A-4DC9-404A-93B4-985C64D4F135}" destId="{C2E421DC-1BA1-4D73-9B68-986C72975AED}" srcOrd="1" destOrd="0" presId="urn:microsoft.com/office/officeart/2005/8/layout/hierarchy2"/>
    <dgm:cxn modelId="{F06376F7-18E3-4690-8756-A7AADF489B15}" type="presParOf" srcId="{C2E421DC-1BA1-4D73-9B68-986C72975AED}" destId="{2718F7CB-5B30-4DBA-A625-938F51512C09}" srcOrd="0" destOrd="0" presId="urn:microsoft.com/office/officeart/2005/8/layout/hierarchy2"/>
    <dgm:cxn modelId="{5183375B-604E-4C73-BB1D-46744C3C0A47}" type="presParOf" srcId="{2718F7CB-5B30-4DBA-A625-938F51512C09}" destId="{DEE489CA-4D13-478F-B6A1-C35FD4DE0007}" srcOrd="0" destOrd="0" presId="urn:microsoft.com/office/officeart/2005/8/layout/hierarchy2"/>
    <dgm:cxn modelId="{F47715A5-BBBB-4BF1-BFD3-D66CD9B7BBD1}" type="presParOf" srcId="{C2E421DC-1BA1-4D73-9B68-986C72975AED}" destId="{6C14CEB0-E717-4670-A8F7-2D16D576EBD0}" srcOrd="1" destOrd="0" presId="urn:microsoft.com/office/officeart/2005/8/layout/hierarchy2"/>
    <dgm:cxn modelId="{FD8353CE-37E4-42E4-ADA8-75B3850FF45D}" type="presParOf" srcId="{6C14CEB0-E717-4670-A8F7-2D16D576EBD0}" destId="{139E97AD-7A97-414E-A617-9E6C10573AE9}" srcOrd="0" destOrd="0" presId="urn:microsoft.com/office/officeart/2005/8/layout/hierarchy2"/>
    <dgm:cxn modelId="{EA2972E5-96C7-40A3-87CF-E96C17C6AD86}" type="presParOf" srcId="{6C14CEB0-E717-4670-A8F7-2D16D576EBD0}" destId="{1486A1FD-4334-4E94-9636-9811DBC65398}" srcOrd="1" destOrd="0" presId="urn:microsoft.com/office/officeart/2005/8/layout/hierarchy2"/>
    <dgm:cxn modelId="{1FD9CF4C-DDF7-48B3-BBD1-9CA76D37C6FB}" type="presParOf" srcId="{1486A1FD-4334-4E94-9636-9811DBC65398}" destId="{A0181932-925D-4919-BE31-A213016BF57D}" srcOrd="0" destOrd="0" presId="urn:microsoft.com/office/officeart/2005/8/layout/hierarchy2"/>
    <dgm:cxn modelId="{FF48E2CC-736A-48B6-BF29-DCAD9F9A1666}" type="presParOf" srcId="{A0181932-925D-4919-BE31-A213016BF57D}" destId="{7A6EC610-690E-41A4-9B1E-6B963D2A5912}" srcOrd="0" destOrd="0" presId="urn:microsoft.com/office/officeart/2005/8/layout/hierarchy2"/>
    <dgm:cxn modelId="{63A28E02-7F19-4593-81EC-F3F309FFDA1B}" type="presParOf" srcId="{1486A1FD-4334-4E94-9636-9811DBC65398}" destId="{C3A9C526-E426-4E81-A3AD-4D0555BEABC7}" srcOrd="1" destOrd="0" presId="urn:microsoft.com/office/officeart/2005/8/layout/hierarchy2"/>
    <dgm:cxn modelId="{74C8DACE-89E2-4F0C-8D71-F7FD2FB218E8}" type="presParOf" srcId="{C3A9C526-E426-4E81-A3AD-4D0555BEABC7}" destId="{29948E82-7126-496C-9A5D-42627DDF5723}" srcOrd="0" destOrd="0" presId="urn:microsoft.com/office/officeart/2005/8/layout/hierarchy2"/>
    <dgm:cxn modelId="{96C02324-971C-4DE9-A7B7-8CCBC0D86FC2}" type="presParOf" srcId="{C3A9C526-E426-4E81-A3AD-4D0555BEABC7}" destId="{167CFE59-A802-4C1A-B1A1-AD23A8511F73}" srcOrd="1" destOrd="0" presId="urn:microsoft.com/office/officeart/2005/8/layout/hierarchy2"/>
    <dgm:cxn modelId="{B4DDDE2E-96B7-4720-8AC4-BFDF6B6A5FC3}" type="presParOf" srcId="{167CFE59-A802-4C1A-B1A1-AD23A8511F73}" destId="{37255B4C-CDF6-4102-BD76-F1289E4AF5D6}" srcOrd="0" destOrd="0" presId="urn:microsoft.com/office/officeart/2005/8/layout/hierarchy2"/>
    <dgm:cxn modelId="{C8FA9002-4946-45A5-93D1-7B477F08D390}" type="presParOf" srcId="{37255B4C-CDF6-4102-BD76-F1289E4AF5D6}" destId="{3C498A53-7F88-48AB-8BE4-FE8FBEA597C1}" srcOrd="0" destOrd="0" presId="urn:microsoft.com/office/officeart/2005/8/layout/hierarchy2"/>
    <dgm:cxn modelId="{16BCB83F-074E-438A-AB24-ECA429F14F4A}" type="presParOf" srcId="{167CFE59-A802-4C1A-B1A1-AD23A8511F73}" destId="{DC34332D-B5E5-4451-9607-E0A63C3A1F1D}" srcOrd="1" destOrd="0" presId="urn:microsoft.com/office/officeart/2005/8/layout/hierarchy2"/>
    <dgm:cxn modelId="{456DDF17-D952-4DBC-BBA4-F66900847DBD}" type="presParOf" srcId="{DC34332D-B5E5-4451-9607-E0A63C3A1F1D}" destId="{E3D4EF65-E12F-4534-B2AF-4BA31999F147}" srcOrd="0" destOrd="0" presId="urn:microsoft.com/office/officeart/2005/8/layout/hierarchy2"/>
    <dgm:cxn modelId="{03033211-2AA0-44AA-8F9A-AA87186A4002}" type="presParOf" srcId="{DC34332D-B5E5-4451-9607-E0A63C3A1F1D}" destId="{4A56B57D-CB30-408F-9C68-C602BDA9645C}" srcOrd="1" destOrd="0" presId="urn:microsoft.com/office/officeart/2005/8/layout/hierarchy2"/>
    <dgm:cxn modelId="{57E7F356-8F63-444D-9A26-D78BEDBFB9DD}" type="presParOf" srcId="{1486A1FD-4334-4E94-9636-9811DBC65398}" destId="{971D6A7E-278E-4271-B4E2-E2BDDD0D863A}" srcOrd="2" destOrd="0" presId="urn:microsoft.com/office/officeart/2005/8/layout/hierarchy2"/>
    <dgm:cxn modelId="{81D951A7-A2D1-4BCF-8609-414A4F1A7735}" type="presParOf" srcId="{971D6A7E-278E-4271-B4E2-E2BDDD0D863A}" destId="{B675E2D1-C995-4104-8A39-0166F00C72BD}" srcOrd="0" destOrd="0" presId="urn:microsoft.com/office/officeart/2005/8/layout/hierarchy2"/>
    <dgm:cxn modelId="{4389A5A6-704D-4239-A20C-937E1E3693F1}" type="presParOf" srcId="{1486A1FD-4334-4E94-9636-9811DBC65398}" destId="{33274649-07ED-401E-84F1-DEF8080EEE64}" srcOrd="3" destOrd="0" presId="urn:microsoft.com/office/officeart/2005/8/layout/hierarchy2"/>
    <dgm:cxn modelId="{93C962B7-974D-4E07-9F16-DF5287373E1A}" type="presParOf" srcId="{33274649-07ED-401E-84F1-DEF8080EEE64}" destId="{7988C038-1EBC-4374-A173-9772A61FC1FC}" srcOrd="0" destOrd="0" presId="urn:microsoft.com/office/officeart/2005/8/layout/hierarchy2"/>
    <dgm:cxn modelId="{BB927A1E-CBCC-406C-9CC4-CC1888588752}" type="presParOf" srcId="{33274649-07ED-401E-84F1-DEF8080EEE64}" destId="{6C895E96-B080-4938-95A0-173022078409}" srcOrd="1" destOrd="0" presId="urn:microsoft.com/office/officeart/2005/8/layout/hierarchy2"/>
    <dgm:cxn modelId="{17B77626-7B92-44CC-AE09-D7DA683EE786}" type="presParOf" srcId="{6C895E96-B080-4938-95A0-173022078409}" destId="{B72CC956-E5C5-4F1C-A5BB-419B441ACA4C}" srcOrd="0" destOrd="0" presId="urn:microsoft.com/office/officeart/2005/8/layout/hierarchy2"/>
    <dgm:cxn modelId="{A44C072B-D96F-48CC-A521-2C3CE9217622}" type="presParOf" srcId="{B72CC956-E5C5-4F1C-A5BB-419B441ACA4C}" destId="{80C172A5-D8D6-427F-BF07-8D1C8784C82F}" srcOrd="0" destOrd="0" presId="urn:microsoft.com/office/officeart/2005/8/layout/hierarchy2"/>
    <dgm:cxn modelId="{6ADA5ABB-49C9-41C7-A96C-504B47C37297}" type="presParOf" srcId="{6C895E96-B080-4938-95A0-173022078409}" destId="{36AF233A-A124-466D-AE63-0C106EFDFA4D}" srcOrd="1" destOrd="0" presId="urn:microsoft.com/office/officeart/2005/8/layout/hierarchy2"/>
    <dgm:cxn modelId="{8030C3FE-DA82-4D7D-AFD6-0FA287694459}" type="presParOf" srcId="{36AF233A-A124-466D-AE63-0C106EFDFA4D}" destId="{8100D76B-3386-4762-8059-5A4CDF5EC01C}" srcOrd="0" destOrd="0" presId="urn:microsoft.com/office/officeart/2005/8/layout/hierarchy2"/>
    <dgm:cxn modelId="{B4874815-1535-4C13-AF61-54330754DC9D}" type="presParOf" srcId="{36AF233A-A124-466D-AE63-0C106EFDFA4D}" destId="{E39E12BD-E471-455B-9546-29714EA87932}" srcOrd="1" destOrd="0" presId="urn:microsoft.com/office/officeart/2005/8/layout/hierarchy2"/>
    <dgm:cxn modelId="{0AB30218-D9A1-4846-BBF7-37A32A0DBF1F}" type="presParOf" srcId="{1486A1FD-4334-4E94-9636-9811DBC65398}" destId="{61AA5863-8A47-4AEB-B3B0-CADD9301A26D}" srcOrd="4" destOrd="0" presId="urn:microsoft.com/office/officeart/2005/8/layout/hierarchy2"/>
    <dgm:cxn modelId="{4393395F-CEA6-4A88-BE8A-A407DF16D9C5}" type="presParOf" srcId="{61AA5863-8A47-4AEB-B3B0-CADD9301A26D}" destId="{1EE60026-D1FB-40E5-9A1A-483954DFE90D}" srcOrd="0" destOrd="0" presId="urn:microsoft.com/office/officeart/2005/8/layout/hierarchy2"/>
    <dgm:cxn modelId="{E6F13DBF-A672-43B6-ACDC-970FE1E363F3}" type="presParOf" srcId="{1486A1FD-4334-4E94-9636-9811DBC65398}" destId="{ED352FD3-E43E-41C4-AA75-6D2FF5AAB601}" srcOrd="5" destOrd="0" presId="urn:microsoft.com/office/officeart/2005/8/layout/hierarchy2"/>
    <dgm:cxn modelId="{3F16B063-49F5-43EB-8170-11D01A5D9B93}" type="presParOf" srcId="{ED352FD3-E43E-41C4-AA75-6D2FF5AAB601}" destId="{A6FD4E7B-B4F6-45FC-9D6A-058299E8C318}" srcOrd="0" destOrd="0" presId="urn:microsoft.com/office/officeart/2005/8/layout/hierarchy2"/>
    <dgm:cxn modelId="{D771B56B-C28F-4277-AAD2-F496D247B354}" type="presParOf" srcId="{ED352FD3-E43E-41C4-AA75-6D2FF5AAB601}" destId="{6C69915F-B888-4866-839E-5350473234EF}" srcOrd="1" destOrd="0" presId="urn:microsoft.com/office/officeart/2005/8/layout/hierarchy2"/>
    <dgm:cxn modelId="{72CF450F-AB76-4B0D-9F9E-14D82B1AA86B}" type="presParOf" srcId="{6C69915F-B888-4866-839E-5350473234EF}" destId="{1669AF6E-7EF3-4957-98E7-AE1BC2D28095}" srcOrd="0" destOrd="0" presId="urn:microsoft.com/office/officeart/2005/8/layout/hierarchy2"/>
    <dgm:cxn modelId="{BA958045-5328-4F0D-9CAE-5051A1E6D30F}" type="presParOf" srcId="{1669AF6E-7EF3-4957-98E7-AE1BC2D28095}" destId="{FD098C82-58D8-49B8-8BEE-FAD05726B0C8}" srcOrd="0" destOrd="0" presId="urn:microsoft.com/office/officeart/2005/8/layout/hierarchy2"/>
    <dgm:cxn modelId="{0E134745-9969-4D49-AE7A-B94FA21F79FB}" type="presParOf" srcId="{6C69915F-B888-4866-839E-5350473234EF}" destId="{5AFD8733-D446-4546-AACB-D6D0F42B947F}" srcOrd="1" destOrd="0" presId="urn:microsoft.com/office/officeart/2005/8/layout/hierarchy2"/>
    <dgm:cxn modelId="{CF268128-CC6E-4F19-BAB4-C354E5BEA97D}" type="presParOf" srcId="{5AFD8733-D446-4546-AACB-D6D0F42B947F}" destId="{E1322D71-63EA-48C0-AFAB-B8DA333EA0AF}" srcOrd="0" destOrd="0" presId="urn:microsoft.com/office/officeart/2005/8/layout/hierarchy2"/>
    <dgm:cxn modelId="{FE6B3D42-B840-44EF-9D68-204BFE227056}" type="presParOf" srcId="{5AFD8733-D446-4546-AACB-D6D0F42B947F}" destId="{801EA9FF-4862-41AB-8EA8-D08A8D480DAD}" srcOrd="1" destOrd="0" presId="urn:microsoft.com/office/officeart/2005/8/layout/hierarchy2"/>
    <dgm:cxn modelId="{EC1B4B9B-6924-4643-8450-D6278E00FD78}" type="presParOf" srcId="{1486A1FD-4334-4E94-9636-9811DBC65398}" destId="{8E17664E-3692-4828-AAB6-3C8ED1C87081}" srcOrd="6" destOrd="0" presId="urn:microsoft.com/office/officeart/2005/8/layout/hierarchy2"/>
    <dgm:cxn modelId="{38B34322-5308-4C41-889A-7337C4935D8D}" type="presParOf" srcId="{8E17664E-3692-4828-AAB6-3C8ED1C87081}" destId="{F9CD2989-0D58-47B7-84EC-6BBAE10CF5D2}" srcOrd="0" destOrd="0" presId="urn:microsoft.com/office/officeart/2005/8/layout/hierarchy2"/>
    <dgm:cxn modelId="{168FD3E7-F994-4A24-945E-49EA8F6CCC37}" type="presParOf" srcId="{1486A1FD-4334-4E94-9636-9811DBC65398}" destId="{53B3B5DF-DEE8-43CD-8B04-541052E5BDD0}" srcOrd="7" destOrd="0" presId="urn:microsoft.com/office/officeart/2005/8/layout/hierarchy2"/>
    <dgm:cxn modelId="{F54EEB14-7A6C-477E-8FB0-F871FEA42B05}" type="presParOf" srcId="{53B3B5DF-DEE8-43CD-8B04-541052E5BDD0}" destId="{D8B2F6DA-8B6B-4114-92F9-E35B18D58F17}" srcOrd="0" destOrd="0" presId="urn:microsoft.com/office/officeart/2005/8/layout/hierarchy2"/>
    <dgm:cxn modelId="{1E3AD764-1D24-4388-A57B-477A31B90809}" type="presParOf" srcId="{53B3B5DF-DEE8-43CD-8B04-541052E5BDD0}" destId="{A30E3B32-514E-458B-8CBF-D5E4568F89BB}" srcOrd="1" destOrd="0" presId="urn:microsoft.com/office/officeart/2005/8/layout/hierarchy2"/>
    <dgm:cxn modelId="{A664801B-4C96-4B9C-B419-3F4B879F25B5}" type="presParOf" srcId="{A30E3B32-514E-458B-8CBF-D5E4568F89BB}" destId="{8D936CF6-AC4B-49A1-B690-83C63D89EAD0}" srcOrd="0" destOrd="0" presId="urn:microsoft.com/office/officeart/2005/8/layout/hierarchy2"/>
    <dgm:cxn modelId="{AE064FC7-AD19-409F-9DC9-013507D032BD}" type="presParOf" srcId="{8D936CF6-AC4B-49A1-B690-83C63D89EAD0}" destId="{BB3F1DF7-ECBB-43EF-BC00-FA9F864E42DA}" srcOrd="0" destOrd="0" presId="urn:microsoft.com/office/officeart/2005/8/layout/hierarchy2"/>
    <dgm:cxn modelId="{8D33B93B-1D12-452B-9D29-8749A808A791}" type="presParOf" srcId="{A30E3B32-514E-458B-8CBF-D5E4568F89BB}" destId="{AE202804-ECE7-4E68-980E-9EA3235CF378}" srcOrd="1" destOrd="0" presId="urn:microsoft.com/office/officeart/2005/8/layout/hierarchy2"/>
    <dgm:cxn modelId="{BC71446C-1973-4AE3-84F5-169A69638E13}" type="presParOf" srcId="{AE202804-ECE7-4E68-980E-9EA3235CF378}" destId="{C53F71A7-EF4F-461A-816A-1EE6629D61CF}" srcOrd="0" destOrd="0" presId="urn:microsoft.com/office/officeart/2005/8/layout/hierarchy2"/>
    <dgm:cxn modelId="{CCFD1D33-D57D-4519-B6C7-66F8854BDED7}" type="presParOf" srcId="{AE202804-ECE7-4E68-980E-9EA3235CF378}" destId="{97C03011-3DDE-46B0-9AC5-1092AE09C635}" srcOrd="1" destOrd="0" presId="urn:microsoft.com/office/officeart/2005/8/layout/hierarchy2"/>
    <dgm:cxn modelId="{E428B8F5-79A9-47AF-85A3-504A1B14F948}" type="presParOf" srcId="{C2E421DC-1BA1-4D73-9B68-986C72975AED}" destId="{67FA5FA3-30DD-411B-8878-D87697AB5F4B}" srcOrd="2" destOrd="0" presId="urn:microsoft.com/office/officeart/2005/8/layout/hierarchy2"/>
    <dgm:cxn modelId="{09E37F02-548B-438C-8337-998BD38D01A9}" type="presParOf" srcId="{67FA5FA3-30DD-411B-8878-D87697AB5F4B}" destId="{014A19E2-1587-482A-B09D-CCE81C1BEDAC}" srcOrd="0" destOrd="0" presId="urn:microsoft.com/office/officeart/2005/8/layout/hierarchy2"/>
    <dgm:cxn modelId="{E1A2C5F1-A726-40B4-8111-9B2B537526E5}" type="presParOf" srcId="{C2E421DC-1BA1-4D73-9B68-986C72975AED}" destId="{B030ADC6-17C6-4B43-8069-355C145D0255}" srcOrd="3" destOrd="0" presId="urn:microsoft.com/office/officeart/2005/8/layout/hierarchy2"/>
    <dgm:cxn modelId="{C062AFC1-213D-4D09-A325-AAFAE18E1226}" type="presParOf" srcId="{B030ADC6-17C6-4B43-8069-355C145D0255}" destId="{B92C7184-8FE1-4E67-AD83-F05FAAEECFCA}" srcOrd="0" destOrd="0" presId="urn:microsoft.com/office/officeart/2005/8/layout/hierarchy2"/>
    <dgm:cxn modelId="{AC9EE4EA-0618-47DC-A038-C2FAF1FB4119}" type="presParOf" srcId="{B030ADC6-17C6-4B43-8069-355C145D0255}" destId="{64BBE3D3-37EA-4FBC-B8C7-1742EE9B61F6}" srcOrd="1" destOrd="0" presId="urn:microsoft.com/office/officeart/2005/8/layout/hierarchy2"/>
    <dgm:cxn modelId="{38A7BC5B-B94E-4733-B9E1-BF76EEAAEE05}" type="presParOf" srcId="{64BBE3D3-37EA-4FBC-B8C7-1742EE9B61F6}" destId="{D2BB0480-C6F4-4192-A005-80ED90B6D1E2}" srcOrd="0" destOrd="0" presId="urn:microsoft.com/office/officeart/2005/8/layout/hierarchy2"/>
    <dgm:cxn modelId="{B879FAC9-C7F4-4CBC-AFAD-8046BC13BEB7}" type="presParOf" srcId="{D2BB0480-C6F4-4192-A005-80ED90B6D1E2}" destId="{07650F61-94DA-44FA-BF34-9E1AE1FB9AFF}" srcOrd="0" destOrd="0" presId="urn:microsoft.com/office/officeart/2005/8/layout/hierarchy2"/>
    <dgm:cxn modelId="{DFD3FB75-8280-4000-BC72-B69BBA50F5EE}" type="presParOf" srcId="{64BBE3D3-37EA-4FBC-B8C7-1742EE9B61F6}" destId="{C5509A06-4658-48ED-8E9F-40EA5B3F441C}" srcOrd="1" destOrd="0" presId="urn:microsoft.com/office/officeart/2005/8/layout/hierarchy2"/>
    <dgm:cxn modelId="{02F8AAE1-9C01-4C27-A576-0673B88B568D}" type="presParOf" srcId="{C5509A06-4658-48ED-8E9F-40EA5B3F441C}" destId="{7A0A18FC-8832-4847-9FF4-5C52D9A8AEC6}" srcOrd="0" destOrd="0" presId="urn:microsoft.com/office/officeart/2005/8/layout/hierarchy2"/>
    <dgm:cxn modelId="{9C810D5E-8FFB-42B4-AB39-B4C709ACD8DA}" type="presParOf" srcId="{C5509A06-4658-48ED-8E9F-40EA5B3F441C}" destId="{3245CD26-BF76-4D86-9664-1CBE5FCF8904}" srcOrd="1" destOrd="0" presId="urn:microsoft.com/office/officeart/2005/8/layout/hierarchy2"/>
    <dgm:cxn modelId="{508F7A8E-394E-4A85-B599-77F1481743ED}" type="presParOf" srcId="{3245CD26-BF76-4D86-9664-1CBE5FCF8904}" destId="{A9609F22-A181-442E-BC5B-FDBBC781D9ED}" srcOrd="0" destOrd="0" presId="urn:microsoft.com/office/officeart/2005/8/layout/hierarchy2"/>
    <dgm:cxn modelId="{2DE28478-36FA-46E8-944B-77564831ECCE}" type="presParOf" srcId="{A9609F22-A181-442E-BC5B-FDBBC781D9ED}" destId="{0E5384A0-9D31-49D2-AE8D-B8DF94D0AB6D}" srcOrd="0" destOrd="0" presId="urn:microsoft.com/office/officeart/2005/8/layout/hierarchy2"/>
    <dgm:cxn modelId="{F436E25C-B9ED-4AF6-B80B-1D7B5C2BB0BD}" type="presParOf" srcId="{3245CD26-BF76-4D86-9664-1CBE5FCF8904}" destId="{95B9088C-23C0-48A3-9CBD-F9172ADF5E64}" srcOrd="1" destOrd="0" presId="urn:microsoft.com/office/officeart/2005/8/layout/hierarchy2"/>
    <dgm:cxn modelId="{F7614B45-2667-48DD-956F-91F38C9D34F7}" type="presParOf" srcId="{95B9088C-23C0-48A3-9CBD-F9172ADF5E64}" destId="{742BE0AF-BB32-4C42-AD5C-296B4504D4B4}" srcOrd="0" destOrd="0" presId="urn:microsoft.com/office/officeart/2005/8/layout/hierarchy2"/>
    <dgm:cxn modelId="{D10EF31A-3290-4E51-81E1-A3528B5F1499}" type="presParOf" srcId="{95B9088C-23C0-48A3-9CBD-F9172ADF5E64}" destId="{EF4AC9F8-8117-467B-A592-9B28B3DC6A40}" srcOrd="1" destOrd="0" presId="urn:microsoft.com/office/officeart/2005/8/layout/hierarchy2"/>
    <dgm:cxn modelId="{7A605DA8-4203-4090-97E6-5D4E96372FDA}" type="presParOf" srcId="{64BBE3D3-37EA-4FBC-B8C7-1742EE9B61F6}" destId="{800F2F01-28E1-4A47-B7E6-89939E41A7F2}" srcOrd="2" destOrd="0" presId="urn:microsoft.com/office/officeart/2005/8/layout/hierarchy2"/>
    <dgm:cxn modelId="{33442487-3137-48D1-B8D8-92B7E1262E59}" type="presParOf" srcId="{800F2F01-28E1-4A47-B7E6-89939E41A7F2}" destId="{13E3C925-DA61-4ECB-ACFF-14C1FF50B6AE}" srcOrd="0" destOrd="0" presId="urn:microsoft.com/office/officeart/2005/8/layout/hierarchy2"/>
    <dgm:cxn modelId="{930E9702-C294-46B5-85CE-E1772C187D79}" type="presParOf" srcId="{64BBE3D3-37EA-4FBC-B8C7-1742EE9B61F6}" destId="{52B57637-4BE5-4574-8EA3-E4C90D3376F4}" srcOrd="3" destOrd="0" presId="urn:microsoft.com/office/officeart/2005/8/layout/hierarchy2"/>
    <dgm:cxn modelId="{4BFDEFBB-B536-47AB-AC43-6140B76A86C2}" type="presParOf" srcId="{52B57637-4BE5-4574-8EA3-E4C90D3376F4}" destId="{CB663B4F-1C09-46A3-823F-4260539487AE}" srcOrd="0" destOrd="0" presId="urn:microsoft.com/office/officeart/2005/8/layout/hierarchy2"/>
    <dgm:cxn modelId="{7DAFA1E1-1D4B-4FFA-961A-4DD768DDF2D2}" type="presParOf" srcId="{52B57637-4BE5-4574-8EA3-E4C90D3376F4}" destId="{FDB62C56-D834-4A72-AFCB-A48C00FF090D}" srcOrd="1" destOrd="0" presId="urn:microsoft.com/office/officeart/2005/8/layout/hierarchy2"/>
    <dgm:cxn modelId="{49A322AB-9EE6-47BE-9E85-BC396E51CD09}" type="presParOf" srcId="{FDB62C56-D834-4A72-AFCB-A48C00FF090D}" destId="{F3499CF0-C0C1-432E-B38A-4EBF638633F1}" srcOrd="0" destOrd="0" presId="urn:microsoft.com/office/officeart/2005/8/layout/hierarchy2"/>
    <dgm:cxn modelId="{1FC11614-5D7C-451C-BF7F-1BD78273E5C6}" type="presParOf" srcId="{F3499CF0-C0C1-432E-B38A-4EBF638633F1}" destId="{A1DFDA53-FB32-4F59-ADDE-FF8EE0FF1A97}" srcOrd="0" destOrd="0" presId="urn:microsoft.com/office/officeart/2005/8/layout/hierarchy2"/>
    <dgm:cxn modelId="{64FAABC5-8274-424A-A5ED-80BC92DA4EC0}" type="presParOf" srcId="{FDB62C56-D834-4A72-AFCB-A48C00FF090D}" destId="{9455755B-AF8D-49BF-8456-0672E5CFE435}" srcOrd="1" destOrd="0" presId="urn:microsoft.com/office/officeart/2005/8/layout/hierarchy2"/>
    <dgm:cxn modelId="{83118E13-6C16-4A19-B6FF-F073AA7032A2}" type="presParOf" srcId="{9455755B-AF8D-49BF-8456-0672E5CFE435}" destId="{711F9C46-CA8A-49A0-A957-478F06ECB922}" srcOrd="0" destOrd="0" presId="urn:microsoft.com/office/officeart/2005/8/layout/hierarchy2"/>
    <dgm:cxn modelId="{7AE379E2-4468-4E8A-9957-CF4BEFCF7058}" type="presParOf" srcId="{9455755B-AF8D-49BF-8456-0672E5CFE435}" destId="{482E578D-AC57-4CD2-ACD0-A4E2ED84A36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FD8FC3-CF98-4757-881D-71E9E7F4B49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A75105DB-3F59-49F3-A1A5-A6F1F86AE43C}">
      <dgm:prSet phldrT="[Texto]"/>
      <dgm:spPr/>
      <dgm:t>
        <a:bodyPr/>
        <a:lstStyle/>
        <a:p>
          <a:r>
            <a:rPr lang="es-ES" dirty="0" err="1" smtClean="0"/>
            <a:t>Mesencèfal</a:t>
          </a:r>
          <a:endParaRPr lang="es-ES" dirty="0"/>
        </a:p>
      </dgm:t>
    </dgm:pt>
    <dgm:pt modelId="{620BF17A-7DC2-4054-8FEF-94B8E8805B7C}" type="parTrans" cxnId="{E979E778-02FE-43CF-874E-4792EE4FB66F}">
      <dgm:prSet/>
      <dgm:spPr/>
      <dgm:t>
        <a:bodyPr/>
        <a:lstStyle/>
        <a:p>
          <a:endParaRPr lang="es-ES"/>
        </a:p>
      </dgm:t>
    </dgm:pt>
    <dgm:pt modelId="{6C663176-0E92-4C70-AE9D-2A984E68B348}" type="sibTrans" cxnId="{E979E778-02FE-43CF-874E-4792EE4FB66F}">
      <dgm:prSet/>
      <dgm:spPr/>
      <dgm:t>
        <a:bodyPr/>
        <a:lstStyle/>
        <a:p>
          <a:endParaRPr lang="es-ES"/>
        </a:p>
      </dgm:t>
    </dgm:pt>
    <dgm:pt modelId="{FA878DA8-2526-453C-9B11-800A129159C2}">
      <dgm:prSet phldrT="[Texto]"/>
      <dgm:spPr/>
      <dgm:t>
        <a:bodyPr/>
        <a:lstStyle/>
        <a:p>
          <a:r>
            <a:rPr lang="es-ES" dirty="0" err="1" smtClean="0"/>
            <a:t>Mesencèfal</a:t>
          </a:r>
          <a:endParaRPr lang="es-ES" dirty="0"/>
        </a:p>
      </dgm:t>
    </dgm:pt>
    <dgm:pt modelId="{EE21E885-817B-4B62-AE1B-E29563976B08}" type="parTrans" cxnId="{BFFAA50D-58ED-4A56-81E9-191CEE04BCC1}">
      <dgm:prSet/>
      <dgm:spPr/>
      <dgm:t>
        <a:bodyPr/>
        <a:lstStyle/>
        <a:p>
          <a:endParaRPr lang="es-ES"/>
        </a:p>
      </dgm:t>
    </dgm:pt>
    <dgm:pt modelId="{0A481EB8-440A-44CF-8787-9496673BA79F}" type="sibTrans" cxnId="{BFFAA50D-58ED-4A56-81E9-191CEE04BCC1}">
      <dgm:prSet/>
      <dgm:spPr/>
      <dgm:t>
        <a:bodyPr/>
        <a:lstStyle/>
        <a:p>
          <a:endParaRPr lang="es-ES"/>
        </a:p>
      </dgm:t>
    </dgm:pt>
    <dgm:pt modelId="{89F947C3-ECBE-47E0-B7C4-F74054649A89}">
      <dgm:prSet phldrT="[Texto]"/>
      <dgm:spPr/>
      <dgm:t>
        <a:bodyPr/>
        <a:lstStyle/>
        <a:p>
          <a:r>
            <a:rPr lang="es-ES" dirty="0" smtClean="0"/>
            <a:t>Sostre</a:t>
          </a:r>
          <a:endParaRPr lang="es-ES" dirty="0"/>
        </a:p>
      </dgm:t>
    </dgm:pt>
    <dgm:pt modelId="{F469EA05-8D82-4B1D-A8CC-4464E8DA2D3C}" type="parTrans" cxnId="{8E293F23-9C32-42D7-BCE1-AB5425ABD6DA}">
      <dgm:prSet/>
      <dgm:spPr/>
      <dgm:t>
        <a:bodyPr/>
        <a:lstStyle/>
        <a:p>
          <a:endParaRPr lang="es-ES"/>
        </a:p>
      </dgm:t>
    </dgm:pt>
    <dgm:pt modelId="{91FFE48B-4306-4858-9A64-8E1A97C05930}" type="sibTrans" cxnId="{8E293F23-9C32-42D7-BCE1-AB5425ABD6DA}">
      <dgm:prSet/>
      <dgm:spPr/>
      <dgm:t>
        <a:bodyPr/>
        <a:lstStyle/>
        <a:p>
          <a:endParaRPr lang="es-ES"/>
        </a:p>
      </dgm:t>
    </dgm:pt>
    <dgm:pt modelId="{73F57176-C030-4C91-B836-9FA3C25C1D1D}">
      <dgm:prSet/>
      <dgm:spPr/>
      <dgm:t>
        <a:bodyPr/>
        <a:lstStyle/>
        <a:p>
          <a:r>
            <a:rPr lang="es-ES" dirty="0" smtClean="0"/>
            <a:t>Centre </a:t>
          </a:r>
          <a:r>
            <a:rPr lang="es-ES" dirty="0" err="1" smtClean="0"/>
            <a:t>nerviós</a:t>
          </a:r>
          <a:r>
            <a:rPr lang="es-ES" dirty="0" smtClean="0"/>
            <a:t> de </a:t>
          </a:r>
          <a:r>
            <a:rPr lang="es-ES" dirty="0" err="1" smtClean="0"/>
            <a:t>reflexos</a:t>
          </a:r>
          <a:r>
            <a:rPr lang="es-ES" dirty="0" smtClean="0"/>
            <a:t> </a:t>
          </a:r>
          <a:r>
            <a:rPr lang="es-ES" dirty="0" err="1" smtClean="0"/>
            <a:t>visuals</a:t>
          </a:r>
          <a:r>
            <a:rPr lang="es-ES" dirty="0" smtClean="0"/>
            <a:t> i </a:t>
          </a:r>
          <a:r>
            <a:rPr lang="es-ES" dirty="0" err="1" smtClean="0"/>
            <a:t>auditius</a:t>
          </a:r>
          <a:endParaRPr lang="es-ES" dirty="0"/>
        </a:p>
      </dgm:t>
    </dgm:pt>
    <dgm:pt modelId="{69E544CF-511D-42D0-B560-E119714373CA}" type="parTrans" cxnId="{65386E24-A5D1-42B1-9C9B-3811CDBDF346}">
      <dgm:prSet/>
      <dgm:spPr/>
      <dgm:t>
        <a:bodyPr/>
        <a:lstStyle/>
        <a:p>
          <a:endParaRPr lang="es-ES"/>
        </a:p>
      </dgm:t>
    </dgm:pt>
    <dgm:pt modelId="{7272400C-301E-4088-917B-71B8EBD1316F}" type="sibTrans" cxnId="{65386E24-A5D1-42B1-9C9B-3811CDBDF346}">
      <dgm:prSet/>
      <dgm:spPr/>
      <dgm:t>
        <a:bodyPr/>
        <a:lstStyle/>
        <a:p>
          <a:endParaRPr lang="es-ES"/>
        </a:p>
      </dgm:t>
    </dgm:pt>
    <dgm:pt modelId="{27BE2F19-6B5F-41CC-BCD6-789296EA257F}" type="pres">
      <dgm:prSet presAssocID="{0AFD8FC3-CF98-4757-881D-71E9E7F4B49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37FD75C-6E26-4CF3-9175-5107C5B4D7D3}" type="pres">
      <dgm:prSet presAssocID="{A75105DB-3F59-49F3-A1A5-A6F1F86AE43C}" presName="root1" presStyleCnt="0"/>
      <dgm:spPr/>
    </dgm:pt>
    <dgm:pt modelId="{E8F10028-5725-4D55-A60E-0287CBA01F7C}" type="pres">
      <dgm:prSet presAssocID="{A75105DB-3F59-49F3-A1A5-A6F1F86AE43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8B007A2-74C9-4559-A7A5-C359A570537A}" type="pres">
      <dgm:prSet presAssocID="{A75105DB-3F59-49F3-A1A5-A6F1F86AE43C}" presName="level2hierChild" presStyleCnt="0"/>
      <dgm:spPr/>
    </dgm:pt>
    <dgm:pt modelId="{E83094FC-C101-40A0-8397-45BD9F5E688C}" type="pres">
      <dgm:prSet presAssocID="{EE21E885-817B-4B62-AE1B-E29563976B08}" presName="conn2-1" presStyleLbl="parChTrans1D2" presStyleIdx="0" presStyleCnt="1"/>
      <dgm:spPr/>
      <dgm:t>
        <a:bodyPr/>
        <a:lstStyle/>
        <a:p>
          <a:endParaRPr lang="es-ES"/>
        </a:p>
      </dgm:t>
    </dgm:pt>
    <dgm:pt modelId="{D00230BA-8E08-43F3-92B4-3A01C85C5A60}" type="pres">
      <dgm:prSet presAssocID="{EE21E885-817B-4B62-AE1B-E29563976B08}" presName="connTx" presStyleLbl="parChTrans1D2" presStyleIdx="0" presStyleCnt="1"/>
      <dgm:spPr/>
      <dgm:t>
        <a:bodyPr/>
        <a:lstStyle/>
        <a:p>
          <a:endParaRPr lang="es-ES"/>
        </a:p>
      </dgm:t>
    </dgm:pt>
    <dgm:pt modelId="{3C060B58-96B2-4D7F-84B6-782F20B1C897}" type="pres">
      <dgm:prSet presAssocID="{FA878DA8-2526-453C-9B11-800A129159C2}" presName="root2" presStyleCnt="0"/>
      <dgm:spPr/>
    </dgm:pt>
    <dgm:pt modelId="{A5D2AAA5-D88A-44D7-B991-FB7E4F482470}" type="pres">
      <dgm:prSet presAssocID="{FA878DA8-2526-453C-9B11-800A129159C2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6DD8ECA-A624-42B4-8134-21E4DD1A4721}" type="pres">
      <dgm:prSet presAssocID="{FA878DA8-2526-453C-9B11-800A129159C2}" presName="level3hierChild" presStyleCnt="0"/>
      <dgm:spPr/>
    </dgm:pt>
    <dgm:pt modelId="{0301E8F5-94AA-4902-9BFC-EB04D9E97E2D}" type="pres">
      <dgm:prSet presAssocID="{F469EA05-8D82-4B1D-A8CC-4464E8DA2D3C}" presName="conn2-1" presStyleLbl="parChTrans1D3" presStyleIdx="0" presStyleCnt="1"/>
      <dgm:spPr/>
      <dgm:t>
        <a:bodyPr/>
        <a:lstStyle/>
        <a:p>
          <a:endParaRPr lang="es-ES"/>
        </a:p>
      </dgm:t>
    </dgm:pt>
    <dgm:pt modelId="{66652EC3-73A0-4FF4-8E56-130A4D81B0C9}" type="pres">
      <dgm:prSet presAssocID="{F469EA05-8D82-4B1D-A8CC-4464E8DA2D3C}" presName="connTx" presStyleLbl="parChTrans1D3" presStyleIdx="0" presStyleCnt="1"/>
      <dgm:spPr/>
      <dgm:t>
        <a:bodyPr/>
        <a:lstStyle/>
        <a:p>
          <a:endParaRPr lang="es-ES"/>
        </a:p>
      </dgm:t>
    </dgm:pt>
    <dgm:pt modelId="{C3545486-A1C4-4243-A0A2-9EB76B7E7ED2}" type="pres">
      <dgm:prSet presAssocID="{89F947C3-ECBE-47E0-B7C4-F74054649A89}" presName="root2" presStyleCnt="0"/>
      <dgm:spPr/>
    </dgm:pt>
    <dgm:pt modelId="{31650016-6468-473A-8001-713F3F029E44}" type="pres">
      <dgm:prSet presAssocID="{89F947C3-ECBE-47E0-B7C4-F74054649A89}" presName="LevelTwoTextNod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2066FED-3251-4B80-AA0A-49C738D41C3B}" type="pres">
      <dgm:prSet presAssocID="{89F947C3-ECBE-47E0-B7C4-F74054649A89}" presName="level3hierChild" presStyleCnt="0"/>
      <dgm:spPr/>
    </dgm:pt>
    <dgm:pt modelId="{30F0B5E9-5E16-4694-8C01-4E07170DD7B6}" type="pres">
      <dgm:prSet presAssocID="{69E544CF-511D-42D0-B560-E119714373CA}" presName="conn2-1" presStyleLbl="parChTrans1D4" presStyleIdx="0" presStyleCnt="1"/>
      <dgm:spPr/>
      <dgm:t>
        <a:bodyPr/>
        <a:lstStyle/>
        <a:p>
          <a:endParaRPr lang="es-ES"/>
        </a:p>
      </dgm:t>
    </dgm:pt>
    <dgm:pt modelId="{DCCD22C1-96D1-4DCD-826B-DA79165EA34F}" type="pres">
      <dgm:prSet presAssocID="{69E544CF-511D-42D0-B560-E119714373CA}" presName="connTx" presStyleLbl="parChTrans1D4" presStyleIdx="0" presStyleCnt="1"/>
      <dgm:spPr/>
      <dgm:t>
        <a:bodyPr/>
        <a:lstStyle/>
        <a:p>
          <a:endParaRPr lang="es-ES"/>
        </a:p>
      </dgm:t>
    </dgm:pt>
    <dgm:pt modelId="{C9321A53-96DC-46F3-9307-0A37C5A8EC05}" type="pres">
      <dgm:prSet presAssocID="{73F57176-C030-4C91-B836-9FA3C25C1D1D}" presName="root2" presStyleCnt="0"/>
      <dgm:spPr/>
    </dgm:pt>
    <dgm:pt modelId="{DD685D71-01FD-432E-8249-AEBA66A27B3B}" type="pres">
      <dgm:prSet presAssocID="{73F57176-C030-4C91-B836-9FA3C25C1D1D}" presName="LevelTwoTextNode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774656-97C5-49C6-90FA-C2D72F8ED7BE}" type="pres">
      <dgm:prSet presAssocID="{73F57176-C030-4C91-B836-9FA3C25C1D1D}" presName="level3hierChild" presStyleCnt="0"/>
      <dgm:spPr/>
    </dgm:pt>
  </dgm:ptLst>
  <dgm:cxnLst>
    <dgm:cxn modelId="{5C644F2C-476B-4A50-85F1-39F9363889C7}" type="presOf" srcId="{EE21E885-817B-4B62-AE1B-E29563976B08}" destId="{D00230BA-8E08-43F3-92B4-3A01C85C5A60}" srcOrd="1" destOrd="0" presId="urn:microsoft.com/office/officeart/2005/8/layout/hierarchy2"/>
    <dgm:cxn modelId="{63D922A2-DE89-4D2E-BB8D-2F9F69187913}" type="presOf" srcId="{F469EA05-8D82-4B1D-A8CC-4464E8DA2D3C}" destId="{66652EC3-73A0-4FF4-8E56-130A4D81B0C9}" srcOrd="1" destOrd="0" presId="urn:microsoft.com/office/officeart/2005/8/layout/hierarchy2"/>
    <dgm:cxn modelId="{9B907C85-F89C-4AF0-A92A-49FB5627B0D5}" type="presOf" srcId="{EE21E885-817B-4B62-AE1B-E29563976B08}" destId="{E83094FC-C101-40A0-8397-45BD9F5E688C}" srcOrd="0" destOrd="0" presId="urn:microsoft.com/office/officeart/2005/8/layout/hierarchy2"/>
    <dgm:cxn modelId="{119AD790-7853-49F9-923A-BBDA2183CC9D}" type="presOf" srcId="{0AFD8FC3-CF98-4757-881D-71E9E7F4B495}" destId="{27BE2F19-6B5F-41CC-BCD6-789296EA257F}" srcOrd="0" destOrd="0" presId="urn:microsoft.com/office/officeart/2005/8/layout/hierarchy2"/>
    <dgm:cxn modelId="{0E01DA81-F339-42E2-9CF1-8D121047F396}" type="presOf" srcId="{FA878DA8-2526-453C-9B11-800A129159C2}" destId="{A5D2AAA5-D88A-44D7-B991-FB7E4F482470}" srcOrd="0" destOrd="0" presId="urn:microsoft.com/office/officeart/2005/8/layout/hierarchy2"/>
    <dgm:cxn modelId="{E979E778-02FE-43CF-874E-4792EE4FB66F}" srcId="{0AFD8FC3-CF98-4757-881D-71E9E7F4B495}" destId="{A75105DB-3F59-49F3-A1A5-A6F1F86AE43C}" srcOrd="0" destOrd="0" parTransId="{620BF17A-7DC2-4054-8FEF-94B8E8805B7C}" sibTransId="{6C663176-0E92-4C70-AE9D-2A984E68B348}"/>
    <dgm:cxn modelId="{B13CD40A-89FF-4E05-96CE-BDF7488AF929}" type="presOf" srcId="{69E544CF-511D-42D0-B560-E119714373CA}" destId="{30F0B5E9-5E16-4694-8C01-4E07170DD7B6}" srcOrd="0" destOrd="0" presId="urn:microsoft.com/office/officeart/2005/8/layout/hierarchy2"/>
    <dgm:cxn modelId="{19D75FAA-F59A-4B31-94F6-4B6BC11B518F}" type="presOf" srcId="{A75105DB-3F59-49F3-A1A5-A6F1F86AE43C}" destId="{E8F10028-5725-4D55-A60E-0287CBA01F7C}" srcOrd="0" destOrd="0" presId="urn:microsoft.com/office/officeart/2005/8/layout/hierarchy2"/>
    <dgm:cxn modelId="{546BE3B8-C051-4C00-9181-72D862B7B64E}" type="presOf" srcId="{F469EA05-8D82-4B1D-A8CC-4464E8DA2D3C}" destId="{0301E8F5-94AA-4902-9BFC-EB04D9E97E2D}" srcOrd="0" destOrd="0" presId="urn:microsoft.com/office/officeart/2005/8/layout/hierarchy2"/>
    <dgm:cxn modelId="{8E293F23-9C32-42D7-BCE1-AB5425ABD6DA}" srcId="{FA878DA8-2526-453C-9B11-800A129159C2}" destId="{89F947C3-ECBE-47E0-B7C4-F74054649A89}" srcOrd="0" destOrd="0" parTransId="{F469EA05-8D82-4B1D-A8CC-4464E8DA2D3C}" sibTransId="{91FFE48B-4306-4858-9A64-8E1A97C05930}"/>
    <dgm:cxn modelId="{65386E24-A5D1-42B1-9C9B-3811CDBDF346}" srcId="{89F947C3-ECBE-47E0-B7C4-F74054649A89}" destId="{73F57176-C030-4C91-B836-9FA3C25C1D1D}" srcOrd="0" destOrd="0" parTransId="{69E544CF-511D-42D0-B560-E119714373CA}" sibTransId="{7272400C-301E-4088-917B-71B8EBD1316F}"/>
    <dgm:cxn modelId="{8F9FD182-47AF-48C0-A038-DBDE92D664D0}" type="presOf" srcId="{89F947C3-ECBE-47E0-B7C4-F74054649A89}" destId="{31650016-6468-473A-8001-713F3F029E44}" srcOrd="0" destOrd="0" presId="urn:microsoft.com/office/officeart/2005/8/layout/hierarchy2"/>
    <dgm:cxn modelId="{96575B9E-F40D-4178-B5E0-B37131D100EF}" type="presOf" srcId="{73F57176-C030-4C91-B836-9FA3C25C1D1D}" destId="{DD685D71-01FD-432E-8249-AEBA66A27B3B}" srcOrd="0" destOrd="0" presId="urn:microsoft.com/office/officeart/2005/8/layout/hierarchy2"/>
    <dgm:cxn modelId="{BFFAA50D-58ED-4A56-81E9-191CEE04BCC1}" srcId="{A75105DB-3F59-49F3-A1A5-A6F1F86AE43C}" destId="{FA878DA8-2526-453C-9B11-800A129159C2}" srcOrd="0" destOrd="0" parTransId="{EE21E885-817B-4B62-AE1B-E29563976B08}" sibTransId="{0A481EB8-440A-44CF-8787-9496673BA79F}"/>
    <dgm:cxn modelId="{1EF00CA3-FBB8-43B2-8BB3-66BC11C347AC}" type="presOf" srcId="{69E544CF-511D-42D0-B560-E119714373CA}" destId="{DCCD22C1-96D1-4DCD-826B-DA79165EA34F}" srcOrd="1" destOrd="0" presId="urn:microsoft.com/office/officeart/2005/8/layout/hierarchy2"/>
    <dgm:cxn modelId="{C282C7EF-8CB8-4FF2-B878-105E963E4BE8}" type="presParOf" srcId="{27BE2F19-6B5F-41CC-BCD6-789296EA257F}" destId="{037FD75C-6E26-4CF3-9175-5107C5B4D7D3}" srcOrd="0" destOrd="0" presId="urn:microsoft.com/office/officeart/2005/8/layout/hierarchy2"/>
    <dgm:cxn modelId="{B386CABA-2AC0-41C8-9AE1-7102394D10D1}" type="presParOf" srcId="{037FD75C-6E26-4CF3-9175-5107C5B4D7D3}" destId="{E8F10028-5725-4D55-A60E-0287CBA01F7C}" srcOrd="0" destOrd="0" presId="urn:microsoft.com/office/officeart/2005/8/layout/hierarchy2"/>
    <dgm:cxn modelId="{3643D9DF-4B2A-4647-BBE9-ED49F5B5E5A2}" type="presParOf" srcId="{037FD75C-6E26-4CF3-9175-5107C5B4D7D3}" destId="{68B007A2-74C9-4559-A7A5-C359A570537A}" srcOrd="1" destOrd="0" presId="urn:microsoft.com/office/officeart/2005/8/layout/hierarchy2"/>
    <dgm:cxn modelId="{1519E9B6-EE24-49F8-BD96-28F2C4069BA8}" type="presParOf" srcId="{68B007A2-74C9-4559-A7A5-C359A570537A}" destId="{E83094FC-C101-40A0-8397-45BD9F5E688C}" srcOrd="0" destOrd="0" presId="urn:microsoft.com/office/officeart/2005/8/layout/hierarchy2"/>
    <dgm:cxn modelId="{2BBA19C6-C93D-4114-A90F-9600C47BADD0}" type="presParOf" srcId="{E83094FC-C101-40A0-8397-45BD9F5E688C}" destId="{D00230BA-8E08-43F3-92B4-3A01C85C5A60}" srcOrd="0" destOrd="0" presId="urn:microsoft.com/office/officeart/2005/8/layout/hierarchy2"/>
    <dgm:cxn modelId="{40494855-587A-4320-ACF4-6AA4E24446EE}" type="presParOf" srcId="{68B007A2-74C9-4559-A7A5-C359A570537A}" destId="{3C060B58-96B2-4D7F-84B6-782F20B1C897}" srcOrd="1" destOrd="0" presId="urn:microsoft.com/office/officeart/2005/8/layout/hierarchy2"/>
    <dgm:cxn modelId="{1444F825-C2BE-46A8-8A91-8C5E36119A38}" type="presParOf" srcId="{3C060B58-96B2-4D7F-84B6-782F20B1C897}" destId="{A5D2AAA5-D88A-44D7-B991-FB7E4F482470}" srcOrd="0" destOrd="0" presId="urn:microsoft.com/office/officeart/2005/8/layout/hierarchy2"/>
    <dgm:cxn modelId="{959B76A3-3B93-4DCB-B373-D8BD53D853D9}" type="presParOf" srcId="{3C060B58-96B2-4D7F-84B6-782F20B1C897}" destId="{F6DD8ECA-A624-42B4-8134-21E4DD1A4721}" srcOrd="1" destOrd="0" presId="urn:microsoft.com/office/officeart/2005/8/layout/hierarchy2"/>
    <dgm:cxn modelId="{40A1923D-7D63-40D1-8CE3-CA73CF3506FC}" type="presParOf" srcId="{F6DD8ECA-A624-42B4-8134-21E4DD1A4721}" destId="{0301E8F5-94AA-4902-9BFC-EB04D9E97E2D}" srcOrd="0" destOrd="0" presId="urn:microsoft.com/office/officeart/2005/8/layout/hierarchy2"/>
    <dgm:cxn modelId="{BA1B0DD0-4696-4917-B501-9B5F23885FB8}" type="presParOf" srcId="{0301E8F5-94AA-4902-9BFC-EB04D9E97E2D}" destId="{66652EC3-73A0-4FF4-8E56-130A4D81B0C9}" srcOrd="0" destOrd="0" presId="urn:microsoft.com/office/officeart/2005/8/layout/hierarchy2"/>
    <dgm:cxn modelId="{0227F827-E207-44F4-A13F-76BE6E1A798E}" type="presParOf" srcId="{F6DD8ECA-A624-42B4-8134-21E4DD1A4721}" destId="{C3545486-A1C4-4243-A0A2-9EB76B7E7ED2}" srcOrd="1" destOrd="0" presId="urn:microsoft.com/office/officeart/2005/8/layout/hierarchy2"/>
    <dgm:cxn modelId="{41F2CE14-4803-451A-A246-501E1ACDAB58}" type="presParOf" srcId="{C3545486-A1C4-4243-A0A2-9EB76B7E7ED2}" destId="{31650016-6468-473A-8001-713F3F029E44}" srcOrd="0" destOrd="0" presId="urn:microsoft.com/office/officeart/2005/8/layout/hierarchy2"/>
    <dgm:cxn modelId="{16A5B0AD-B9DA-4524-B10D-5133ECB8223A}" type="presParOf" srcId="{C3545486-A1C4-4243-A0A2-9EB76B7E7ED2}" destId="{C2066FED-3251-4B80-AA0A-49C738D41C3B}" srcOrd="1" destOrd="0" presId="urn:microsoft.com/office/officeart/2005/8/layout/hierarchy2"/>
    <dgm:cxn modelId="{8C06AE9B-A60A-4952-8440-69AE0D99E670}" type="presParOf" srcId="{C2066FED-3251-4B80-AA0A-49C738D41C3B}" destId="{30F0B5E9-5E16-4694-8C01-4E07170DD7B6}" srcOrd="0" destOrd="0" presId="urn:microsoft.com/office/officeart/2005/8/layout/hierarchy2"/>
    <dgm:cxn modelId="{25FD2612-93E1-4C52-8688-649BCEB515B6}" type="presParOf" srcId="{30F0B5E9-5E16-4694-8C01-4E07170DD7B6}" destId="{DCCD22C1-96D1-4DCD-826B-DA79165EA34F}" srcOrd="0" destOrd="0" presId="urn:microsoft.com/office/officeart/2005/8/layout/hierarchy2"/>
    <dgm:cxn modelId="{232ABB8A-D5DD-4A6E-83F8-632FB71B3515}" type="presParOf" srcId="{C2066FED-3251-4B80-AA0A-49C738D41C3B}" destId="{C9321A53-96DC-46F3-9307-0A37C5A8EC05}" srcOrd="1" destOrd="0" presId="urn:microsoft.com/office/officeart/2005/8/layout/hierarchy2"/>
    <dgm:cxn modelId="{1684A0FF-0D59-44F8-BC67-05A75E9625D7}" type="presParOf" srcId="{C9321A53-96DC-46F3-9307-0A37C5A8EC05}" destId="{DD685D71-01FD-432E-8249-AEBA66A27B3B}" srcOrd="0" destOrd="0" presId="urn:microsoft.com/office/officeart/2005/8/layout/hierarchy2"/>
    <dgm:cxn modelId="{1746F833-4CE4-44A1-9C3D-FAA9407C415F}" type="presParOf" srcId="{C9321A53-96DC-46F3-9307-0A37C5A8EC05}" destId="{11774656-97C5-49C6-90FA-C2D72F8ED7B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115E22-0050-4DE1-8BE8-00EEBCDEE773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D6CBEC47-F05D-4FB6-A4D6-C094A97B08E3}">
      <dgm:prSet phldrT="[Texto]" custT="1"/>
      <dgm:spPr/>
      <dgm:t>
        <a:bodyPr/>
        <a:lstStyle/>
        <a:p>
          <a:r>
            <a:rPr lang="es-ES" sz="1400" dirty="0" err="1" smtClean="0">
              <a:latin typeface="Arial" pitchFamily="34" charset="0"/>
              <a:cs typeface="Arial" pitchFamily="34" charset="0"/>
            </a:rPr>
            <a:t>Rombencèfal</a:t>
          </a:r>
          <a:r>
            <a:rPr lang="es-ES" sz="1400" dirty="0" smtClean="0">
              <a:latin typeface="Arial" pitchFamily="34" charset="0"/>
              <a:cs typeface="Arial" pitchFamily="34" charset="0"/>
            </a:rPr>
            <a:t>               </a:t>
          </a:r>
          <a:endParaRPr lang="es-ES" sz="1400" dirty="0">
            <a:latin typeface="Arial" pitchFamily="34" charset="0"/>
            <a:cs typeface="Arial" pitchFamily="34" charset="0"/>
          </a:endParaRPr>
        </a:p>
      </dgm:t>
    </dgm:pt>
    <dgm:pt modelId="{D673B6B5-B53B-47AE-AA54-2488F6074271}" type="parTrans" cxnId="{7D69DD8C-66EE-44BE-9C50-CAD4A3FD0635}">
      <dgm:prSet/>
      <dgm:spPr/>
      <dgm:t>
        <a:bodyPr/>
        <a:lstStyle/>
        <a:p>
          <a:endParaRPr lang="es-ES" sz="1400">
            <a:latin typeface="Arial" pitchFamily="34" charset="0"/>
            <a:cs typeface="Arial" pitchFamily="34" charset="0"/>
          </a:endParaRPr>
        </a:p>
      </dgm:t>
    </dgm:pt>
    <dgm:pt modelId="{7E8BC63E-6286-413D-9356-344E235ADBEE}" type="sibTrans" cxnId="{7D69DD8C-66EE-44BE-9C50-CAD4A3FD0635}">
      <dgm:prSet/>
      <dgm:spPr/>
      <dgm:t>
        <a:bodyPr/>
        <a:lstStyle/>
        <a:p>
          <a:endParaRPr lang="es-ES" sz="1400">
            <a:latin typeface="Arial" pitchFamily="34" charset="0"/>
            <a:cs typeface="Arial" pitchFamily="34" charset="0"/>
          </a:endParaRPr>
        </a:p>
      </dgm:t>
    </dgm:pt>
    <dgm:pt modelId="{F0EED86E-895B-44EB-8949-0A8B3436080E}">
      <dgm:prSet phldrT="[Texto]" custT="1"/>
      <dgm:spPr/>
      <dgm:t>
        <a:bodyPr/>
        <a:lstStyle/>
        <a:p>
          <a:r>
            <a:rPr lang="es-ES" sz="1400" dirty="0" err="1" smtClean="0">
              <a:latin typeface="Arial" pitchFamily="34" charset="0"/>
              <a:cs typeface="Arial" pitchFamily="34" charset="0"/>
            </a:rPr>
            <a:t>Metencèfal</a:t>
          </a:r>
          <a:endParaRPr lang="es-ES" sz="1400" dirty="0">
            <a:latin typeface="Arial" pitchFamily="34" charset="0"/>
            <a:cs typeface="Arial" pitchFamily="34" charset="0"/>
          </a:endParaRPr>
        </a:p>
      </dgm:t>
    </dgm:pt>
    <dgm:pt modelId="{81B669AF-79FC-4314-925B-C4A3A8420E7D}" type="parTrans" cxnId="{180CFBB5-EA70-4735-99A0-C4B268467EAE}">
      <dgm:prSet custT="1"/>
      <dgm:spPr/>
      <dgm:t>
        <a:bodyPr/>
        <a:lstStyle/>
        <a:p>
          <a:endParaRPr lang="es-ES" sz="1400">
            <a:latin typeface="Arial" pitchFamily="34" charset="0"/>
            <a:cs typeface="Arial" pitchFamily="34" charset="0"/>
          </a:endParaRPr>
        </a:p>
      </dgm:t>
    </dgm:pt>
    <dgm:pt modelId="{912F20EA-1766-4BDF-B6CF-A53E8A2AB8C9}" type="sibTrans" cxnId="{180CFBB5-EA70-4735-99A0-C4B268467EAE}">
      <dgm:prSet/>
      <dgm:spPr/>
      <dgm:t>
        <a:bodyPr/>
        <a:lstStyle/>
        <a:p>
          <a:endParaRPr lang="es-ES" sz="1400">
            <a:latin typeface="Arial" pitchFamily="34" charset="0"/>
            <a:cs typeface="Arial" pitchFamily="34" charset="0"/>
          </a:endParaRPr>
        </a:p>
      </dgm:t>
    </dgm:pt>
    <dgm:pt modelId="{AF521A84-56E5-4D58-982C-F37A64E85AB7}">
      <dgm:prSet phldrT="[Texto]" custT="1"/>
      <dgm:spPr/>
      <dgm:t>
        <a:bodyPr/>
        <a:lstStyle/>
        <a:p>
          <a:r>
            <a:rPr lang="es-ES" sz="1400" dirty="0" err="1" smtClean="0">
              <a:latin typeface="Arial" pitchFamily="34" charset="0"/>
              <a:cs typeface="Arial" pitchFamily="34" charset="0"/>
            </a:rPr>
            <a:t>Protuberància</a:t>
          </a:r>
          <a:endParaRPr lang="es-ES" sz="1400" dirty="0">
            <a:latin typeface="Arial" pitchFamily="34" charset="0"/>
            <a:cs typeface="Arial" pitchFamily="34" charset="0"/>
          </a:endParaRPr>
        </a:p>
      </dgm:t>
    </dgm:pt>
    <dgm:pt modelId="{85545A44-80F1-4E85-914D-F7656A5857B3}" type="parTrans" cxnId="{770C118E-769C-4914-8C5E-B72945936B27}">
      <dgm:prSet custT="1"/>
      <dgm:spPr/>
      <dgm:t>
        <a:bodyPr/>
        <a:lstStyle/>
        <a:p>
          <a:endParaRPr lang="es-ES" sz="1400">
            <a:latin typeface="Arial" pitchFamily="34" charset="0"/>
            <a:cs typeface="Arial" pitchFamily="34" charset="0"/>
          </a:endParaRPr>
        </a:p>
      </dgm:t>
    </dgm:pt>
    <dgm:pt modelId="{9ED59B5A-EA55-4656-AD8A-A6B6695AEE72}" type="sibTrans" cxnId="{770C118E-769C-4914-8C5E-B72945936B27}">
      <dgm:prSet/>
      <dgm:spPr/>
      <dgm:t>
        <a:bodyPr/>
        <a:lstStyle/>
        <a:p>
          <a:endParaRPr lang="es-ES" sz="1400">
            <a:latin typeface="Arial" pitchFamily="34" charset="0"/>
            <a:cs typeface="Arial" pitchFamily="34" charset="0"/>
          </a:endParaRPr>
        </a:p>
      </dgm:t>
    </dgm:pt>
    <dgm:pt modelId="{DCDB26E7-DA15-4A5B-B58A-93EFB68D7ADD}">
      <dgm:prSet phldrT="[Texto]" custT="1"/>
      <dgm:spPr/>
      <dgm:t>
        <a:bodyPr/>
        <a:lstStyle/>
        <a:p>
          <a:r>
            <a:rPr lang="es-ES" sz="1400" dirty="0" err="1" smtClean="0">
              <a:latin typeface="Arial" pitchFamily="34" charset="0"/>
              <a:cs typeface="Arial" pitchFamily="34" charset="0"/>
            </a:rPr>
            <a:t>Cerebel</a:t>
          </a:r>
          <a:endParaRPr lang="es-ES" sz="1400" dirty="0">
            <a:latin typeface="Arial" pitchFamily="34" charset="0"/>
            <a:cs typeface="Arial" pitchFamily="34" charset="0"/>
          </a:endParaRPr>
        </a:p>
      </dgm:t>
    </dgm:pt>
    <dgm:pt modelId="{09A46CA3-3AFB-4145-AECB-740580962756}" type="parTrans" cxnId="{A8370E44-E2C1-47F4-8C51-7EDA2AE73748}">
      <dgm:prSet custT="1"/>
      <dgm:spPr/>
      <dgm:t>
        <a:bodyPr/>
        <a:lstStyle/>
        <a:p>
          <a:endParaRPr lang="es-ES" sz="1400">
            <a:latin typeface="Arial" pitchFamily="34" charset="0"/>
            <a:cs typeface="Arial" pitchFamily="34" charset="0"/>
          </a:endParaRPr>
        </a:p>
      </dgm:t>
    </dgm:pt>
    <dgm:pt modelId="{D1012055-2D56-49CC-B2C2-DAB36D4A84CA}" type="sibTrans" cxnId="{A8370E44-E2C1-47F4-8C51-7EDA2AE73748}">
      <dgm:prSet/>
      <dgm:spPr/>
      <dgm:t>
        <a:bodyPr/>
        <a:lstStyle/>
        <a:p>
          <a:endParaRPr lang="es-ES" sz="1400">
            <a:latin typeface="Arial" pitchFamily="34" charset="0"/>
            <a:cs typeface="Arial" pitchFamily="34" charset="0"/>
          </a:endParaRPr>
        </a:p>
      </dgm:t>
    </dgm:pt>
    <dgm:pt modelId="{21E4480C-7A1C-4A39-B9A8-ED49D991DE0E}">
      <dgm:prSet phldrT="[Texto]" custT="1"/>
      <dgm:spPr/>
      <dgm:t>
        <a:bodyPr/>
        <a:lstStyle/>
        <a:p>
          <a:r>
            <a:rPr lang="es-ES" sz="1400" dirty="0" err="1" smtClean="0">
              <a:latin typeface="Arial" pitchFamily="34" charset="0"/>
              <a:cs typeface="Arial" pitchFamily="34" charset="0"/>
            </a:rPr>
            <a:t>Mielencèfal</a:t>
          </a:r>
          <a:endParaRPr lang="es-ES" sz="1400" dirty="0">
            <a:latin typeface="Arial" pitchFamily="34" charset="0"/>
            <a:cs typeface="Arial" pitchFamily="34" charset="0"/>
          </a:endParaRPr>
        </a:p>
      </dgm:t>
    </dgm:pt>
    <dgm:pt modelId="{AF5645A2-7306-4C40-B690-CFB5888666D1}" type="parTrans" cxnId="{F6FDF258-7402-493F-9996-E4ECFBA84640}">
      <dgm:prSet custT="1"/>
      <dgm:spPr/>
      <dgm:t>
        <a:bodyPr/>
        <a:lstStyle/>
        <a:p>
          <a:endParaRPr lang="es-ES" sz="1400">
            <a:latin typeface="Arial" pitchFamily="34" charset="0"/>
            <a:cs typeface="Arial" pitchFamily="34" charset="0"/>
          </a:endParaRPr>
        </a:p>
      </dgm:t>
    </dgm:pt>
    <dgm:pt modelId="{8810E8E9-0A5C-4BE4-8183-BCAB59E0BBFA}" type="sibTrans" cxnId="{F6FDF258-7402-493F-9996-E4ECFBA84640}">
      <dgm:prSet/>
      <dgm:spPr/>
      <dgm:t>
        <a:bodyPr/>
        <a:lstStyle/>
        <a:p>
          <a:endParaRPr lang="es-ES" sz="1400">
            <a:latin typeface="Arial" pitchFamily="34" charset="0"/>
            <a:cs typeface="Arial" pitchFamily="34" charset="0"/>
          </a:endParaRPr>
        </a:p>
      </dgm:t>
    </dgm:pt>
    <dgm:pt modelId="{49883016-8B52-4A85-BC89-F3F4253F74CF}">
      <dgm:prSet phldrT="[Texto]" custT="1"/>
      <dgm:spPr/>
      <dgm:t>
        <a:bodyPr/>
        <a:lstStyle/>
        <a:p>
          <a:r>
            <a:rPr lang="es-ES" sz="1400" dirty="0" err="1" smtClean="0">
              <a:latin typeface="Arial" pitchFamily="34" charset="0"/>
              <a:cs typeface="Arial" pitchFamily="34" charset="0"/>
            </a:rPr>
            <a:t>Bulb</a:t>
          </a:r>
          <a:r>
            <a:rPr lang="es-ES" sz="14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400" dirty="0" err="1" smtClean="0">
              <a:latin typeface="Arial" pitchFamily="34" charset="0"/>
              <a:cs typeface="Arial" pitchFamily="34" charset="0"/>
            </a:rPr>
            <a:t>raquidi</a:t>
          </a:r>
          <a:endParaRPr lang="es-ES" sz="1400" dirty="0">
            <a:latin typeface="Arial" pitchFamily="34" charset="0"/>
            <a:cs typeface="Arial" pitchFamily="34" charset="0"/>
          </a:endParaRPr>
        </a:p>
      </dgm:t>
    </dgm:pt>
    <dgm:pt modelId="{53CCD109-DF68-462E-BD1F-496CBF634B4D}" type="parTrans" cxnId="{B1BBA5D7-A080-4358-8AD7-4F59F53E1FAF}">
      <dgm:prSet custT="1"/>
      <dgm:spPr/>
      <dgm:t>
        <a:bodyPr/>
        <a:lstStyle/>
        <a:p>
          <a:endParaRPr lang="es-ES" sz="1400">
            <a:latin typeface="Arial" pitchFamily="34" charset="0"/>
            <a:cs typeface="Arial" pitchFamily="34" charset="0"/>
          </a:endParaRPr>
        </a:p>
      </dgm:t>
    </dgm:pt>
    <dgm:pt modelId="{14CCA8C2-52CB-488D-980D-8DC129DCD7C5}" type="sibTrans" cxnId="{B1BBA5D7-A080-4358-8AD7-4F59F53E1FAF}">
      <dgm:prSet/>
      <dgm:spPr/>
      <dgm:t>
        <a:bodyPr/>
        <a:lstStyle/>
        <a:p>
          <a:endParaRPr lang="es-ES" sz="1400">
            <a:latin typeface="Arial" pitchFamily="34" charset="0"/>
            <a:cs typeface="Arial" pitchFamily="34" charset="0"/>
          </a:endParaRPr>
        </a:p>
      </dgm:t>
    </dgm:pt>
    <dgm:pt modelId="{E60BA883-D82A-4775-B286-7BBEFD9339FD}">
      <dgm:prSet custT="1"/>
      <dgm:spPr/>
      <dgm:t>
        <a:bodyPr/>
        <a:lstStyle/>
        <a:p>
          <a:r>
            <a:rPr lang="es-ES" sz="1400" dirty="0" err="1" smtClean="0">
              <a:latin typeface="Arial" pitchFamily="34" charset="0"/>
              <a:cs typeface="Arial" pitchFamily="34" charset="0"/>
            </a:rPr>
            <a:t>Lloc</a:t>
          </a:r>
          <a:r>
            <a:rPr lang="es-ES" sz="1400" dirty="0" smtClean="0">
              <a:latin typeface="Arial" pitchFamily="34" charset="0"/>
              <a:cs typeface="Arial" pitchFamily="34" charset="0"/>
            </a:rPr>
            <a:t> de </a:t>
          </a:r>
          <a:r>
            <a:rPr lang="es-ES" sz="1400" dirty="0" err="1" smtClean="0">
              <a:latin typeface="Arial" pitchFamily="34" charset="0"/>
              <a:cs typeface="Arial" pitchFamily="34" charset="0"/>
            </a:rPr>
            <a:t>pas</a:t>
          </a:r>
          <a:r>
            <a:rPr lang="es-ES" sz="1400" dirty="0" smtClean="0">
              <a:latin typeface="Arial" pitchFamily="34" charset="0"/>
              <a:cs typeface="Arial" pitchFamily="34" charset="0"/>
            </a:rPr>
            <a:t> de </a:t>
          </a:r>
          <a:r>
            <a:rPr lang="es-ES" sz="1400" dirty="0" err="1" smtClean="0">
              <a:latin typeface="Arial" pitchFamily="34" charset="0"/>
              <a:cs typeface="Arial" pitchFamily="34" charset="0"/>
            </a:rPr>
            <a:t>connexions</a:t>
          </a:r>
          <a:r>
            <a:rPr lang="es-ES" sz="1400" dirty="0" smtClean="0">
              <a:latin typeface="Arial" pitchFamily="34" charset="0"/>
              <a:cs typeface="Arial" pitchFamily="34" charset="0"/>
            </a:rPr>
            <a:t> entre </a:t>
          </a:r>
          <a:r>
            <a:rPr lang="es-ES" sz="1400" dirty="0" err="1" smtClean="0">
              <a:latin typeface="Arial" pitchFamily="34" charset="0"/>
              <a:cs typeface="Arial" pitchFamily="34" charset="0"/>
            </a:rPr>
            <a:t>parts</a:t>
          </a:r>
          <a:r>
            <a:rPr lang="es-ES" sz="1400" dirty="0" smtClean="0">
              <a:latin typeface="Arial" pitchFamily="34" charset="0"/>
              <a:cs typeface="Arial" pitchFamily="34" charset="0"/>
            </a:rPr>
            <a:t> del SNC</a:t>
          </a:r>
          <a:endParaRPr lang="es-ES" sz="1400" dirty="0">
            <a:latin typeface="Arial" pitchFamily="34" charset="0"/>
            <a:cs typeface="Arial" pitchFamily="34" charset="0"/>
          </a:endParaRPr>
        </a:p>
      </dgm:t>
    </dgm:pt>
    <dgm:pt modelId="{CB57A0AA-E20F-4815-8336-1F782BBA7C82}" type="parTrans" cxnId="{1ABF14B2-7090-4AAF-ABEF-087A65DC7D56}">
      <dgm:prSet custT="1"/>
      <dgm:spPr/>
      <dgm:t>
        <a:bodyPr/>
        <a:lstStyle/>
        <a:p>
          <a:endParaRPr lang="es-ES" sz="1400">
            <a:latin typeface="Arial" pitchFamily="34" charset="0"/>
            <a:cs typeface="Arial" pitchFamily="34" charset="0"/>
          </a:endParaRPr>
        </a:p>
      </dgm:t>
    </dgm:pt>
    <dgm:pt modelId="{457D91F9-428C-454D-8B74-357C177978AB}" type="sibTrans" cxnId="{1ABF14B2-7090-4AAF-ABEF-087A65DC7D56}">
      <dgm:prSet/>
      <dgm:spPr/>
      <dgm:t>
        <a:bodyPr/>
        <a:lstStyle/>
        <a:p>
          <a:endParaRPr lang="es-ES" sz="1400">
            <a:latin typeface="Arial" pitchFamily="34" charset="0"/>
            <a:cs typeface="Arial" pitchFamily="34" charset="0"/>
          </a:endParaRPr>
        </a:p>
      </dgm:t>
    </dgm:pt>
    <dgm:pt modelId="{CE4637EC-B031-403B-9727-A8E13EE4692E}">
      <dgm:prSet custT="1"/>
      <dgm:spPr/>
      <dgm:t>
        <a:bodyPr/>
        <a:lstStyle/>
        <a:p>
          <a:r>
            <a:rPr lang="es-ES" sz="1400" dirty="0" smtClean="0">
              <a:latin typeface="Arial" pitchFamily="34" charset="0"/>
              <a:cs typeface="Arial" pitchFamily="34" charset="0"/>
            </a:rPr>
            <a:t>Coordina </a:t>
          </a:r>
          <a:r>
            <a:rPr lang="es-ES" sz="1400" dirty="0" err="1" smtClean="0">
              <a:latin typeface="Arial" pitchFamily="34" charset="0"/>
              <a:cs typeface="Arial" pitchFamily="34" charset="0"/>
            </a:rPr>
            <a:t>moviements</a:t>
          </a:r>
          <a:r>
            <a:rPr lang="es-ES" sz="1400" dirty="0" smtClean="0">
              <a:latin typeface="Arial" pitchFamily="34" charset="0"/>
              <a:cs typeface="Arial" pitchFamily="34" charset="0"/>
            </a:rPr>
            <a:t>, postura i </a:t>
          </a:r>
          <a:r>
            <a:rPr lang="es-ES" sz="1400" dirty="0" err="1" smtClean="0">
              <a:latin typeface="Arial" pitchFamily="34" charset="0"/>
              <a:cs typeface="Arial" pitchFamily="34" charset="0"/>
            </a:rPr>
            <a:t>equilibri</a:t>
          </a:r>
          <a:endParaRPr lang="es-ES" sz="1400" dirty="0">
            <a:latin typeface="Arial" pitchFamily="34" charset="0"/>
            <a:cs typeface="Arial" pitchFamily="34" charset="0"/>
          </a:endParaRPr>
        </a:p>
      </dgm:t>
    </dgm:pt>
    <dgm:pt modelId="{E3D3AAAD-BC1E-4233-AFAD-D4869CE10532}" type="parTrans" cxnId="{BB691AC5-29B8-4C84-BE90-555C797B86CD}">
      <dgm:prSet custT="1"/>
      <dgm:spPr/>
      <dgm:t>
        <a:bodyPr/>
        <a:lstStyle/>
        <a:p>
          <a:endParaRPr lang="es-ES" sz="1400">
            <a:latin typeface="Arial" pitchFamily="34" charset="0"/>
            <a:cs typeface="Arial" pitchFamily="34" charset="0"/>
          </a:endParaRPr>
        </a:p>
      </dgm:t>
    </dgm:pt>
    <dgm:pt modelId="{A1D63883-7F16-4868-8B6B-ADA913803670}" type="sibTrans" cxnId="{BB691AC5-29B8-4C84-BE90-555C797B86CD}">
      <dgm:prSet/>
      <dgm:spPr/>
      <dgm:t>
        <a:bodyPr/>
        <a:lstStyle/>
        <a:p>
          <a:endParaRPr lang="es-ES" sz="1400">
            <a:latin typeface="Arial" pitchFamily="34" charset="0"/>
            <a:cs typeface="Arial" pitchFamily="34" charset="0"/>
          </a:endParaRPr>
        </a:p>
      </dgm:t>
    </dgm:pt>
    <dgm:pt modelId="{B0E91A6A-824E-49A4-9673-6BCDA5E76A7F}">
      <dgm:prSet custT="1"/>
      <dgm:spPr/>
      <dgm:t>
        <a:bodyPr/>
        <a:lstStyle/>
        <a:p>
          <a:r>
            <a:rPr lang="es-ES" sz="1400" dirty="0" smtClean="0">
              <a:latin typeface="Arial" pitchFamily="34" charset="0"/>
              <a:cs typeface="Arial" pitchFamily="34" charset="0"/>
            </a:rPr>
            <a:t> Regulador de </a:t>
          </a:r>
          <a:r>
            <a:rPr lang="es-ES" sz="1400" dirty="0" err="1" smtClean="0">
              <a:latin typeface="Arial" pitchFamily="34" charset="0"/>
              <a:cs typeface="Arial" pitchFamily="34" charset="0"/>
            </a:rPr>
            <a:t>relfexos</a:t>
          </a:r>
          <a:r>
            <a:rPr lang="es-ES" sz="14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400" dirty="0" err="1" smtClean="0">
              <a:latin typeface="Arial" pitchFamily="34" charset="0"/>
              <a:cs typeface="Arial" pitchFamily="34" charset="0"/>
            </a:rPr>
            <a:t>respiratoris</a:t>
          </a:r>
          <a:r>
            <a:rPr lang="es-ES" sz="1400" dirty="0" smtClean="0">
              <a:latin typeface="Arial" pitchFamily="34" charset="0"/>
              <a:cs typeface="Arial" pitchFamily="34" charset="0"/>
            </a:rPr>
            <a:t>, </a:t>
          </a:r>
          <a:r>
            <a:rPr lang="es-ES" sz="1400" dirty="0" err="1" smtClean="0">
              <a:latin typeface="Arial" pitchFamily="34" charset="0"/>
              <a:cs typeface="Arial" pitchFamily="34" charset="0"/>
            </a:rPr>
            <a:t>pressió</a:t>
          </a:r>
          <a:r>
            <a:rPr lang="es-ES" sz="14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400" dirty="0" err="1" smtClean="0">
              <a:latin typeface="Arial" pitchFamily="34" charset="0"/>
              <a:cs typeface="Arial" pitchFamily="34" charset="0"/>
            </a:rPr>
            <a:t>sanguínia</a:t>
          </a:r>
          <a:r>
            <a:rPr lang="es-ES" sz="1400" dirty="0" smtClean="0">
              <a:latin typeface="Arial" pitchFamily="34" charset="0"/>
              <a:cs typeface="Arial" pitchFamily="34" charset="0"/>
            </a:rPr>
            <a:t> i  </a:t>
          </a:r>
          <a:r>
            <a:rPr lang="es-ES" sz="1400" dirty="0" err="1" smtClean="0">
              <a:latin typeface="Arial" pitchFamily="34" charset="0"/>
              <a:cs typeface="Arial" pitchFamily="34" charset="0"/>
            </a:rPr>
            <a:t>freqüència</a:t>
          </a:r>
          <a:r>
            <a:rPr lang="es-ES" sz="1400" dirty="0" smtClean="0">
              <a:latin typeface="Arial" pitchFamily="34" charset="0"/>
              <a:cs typeface="Arial" pitchFamily="34" charset="0"/>
            </a:rPr>
            <a:t> cardíaca.</a:t>
          </a:r>
          <a:endParaRPr lang="es-ES" sz="1400" dirty="0">
            <a:latin typeface="Arial" pitchFamily="34" charset="0"/>
            <a:cs typeface="Arial" pitchFamily="34" charset="0"/>
          </a:endParaRPr>
        </a:p>
      </dgm:t>
    </dgm:pt>
    <dgm:pt modelId="{809397C4-4208-4993-9F7E-CEDAD10D3A17}" type="parTrans" cxnId="{B87D2054-8DFA-4D42-9ACD-31C119973DCF}">
      <dgm:prSet custT="1"/>
      <dgm:spPr/>
      <dgm:t>
        <a:bodyPr/>
        <a:lstStyle/>
        <a:p>
          <a:endParaRPr lang="es-ES" sz="1400">
            <a:latin typeface="Arial" pitchFamily="34" charset="0"/>
            <a:cs typeface="Arial" pitchFamily="34" charset="0"/>
          </a:endParaRPr>
        </a:p>
      </dgm:t>
    </dgm:pt>
    <dgm:pt modelId="{493EF138-BC7B-44AC-9DE1-665D6D29CB00}" type="sibTrans" cxnId="{B87D2054-8DFA-4D42-9ACD-31C119973DCF}">
      <dgm:prSet/>
      <dgm:spPr/>
      <dgm:t>
        <a:bodyPr/>
        <a:lstStyle/>
        <a:p>
          <a:endParaRPr lang="es-ES" sz="1400">
            <a:latin typeface="Arial" pitchFamily="34" charset="0"/>
            <a:cs typeface="Arial" pitchFamily="34" charset="0"/>
          </a:endParaRPr>
        </a:p>
      </dgm:t>
    </dgm:pt>
    <dgm:pt modelId="{6492C33C-0209-4939-A3B2-D02DB1518324}" type="pres">
      <dgm:prSet presAssocID="{96115E22-0050-4DE1-8BE8-00EEBCDEE77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FD175E5-4ED3-4178-B91C-16CDB74C5F91}" type="pres">
      <dgm:prSet presAssocID="{D6CBEC47-F05D-4FB6-A4D6-C094A97B08E3}" presName="root1" presStyleCnt="0"/>
      <dgm:spPr/>
    </dgm:pt>
    <dgm:pt modelId="{8E12AEEA-9F63-45F3-A1E7-24F45D87EA7D}" type="pres">
      <dgm:prSet presAssocID="{D6CBEC47-F05D-4FB6-A4D6-C094A97B08E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92EA5C9-20CD-43A1-BC1C-905DC9CD2A50}" type="pres">
      <dgm:prSet presAssocID="{D6CBEC47-F05D-4FB6-A4D6-C094A97B08E3}" presName="level2hierChild" presStyleCnt="0"/>
      <dgm:spPr/>
    </dgm:pt>
    <dgm:pt modelId="{C04106B2-9C42-4BDC-BE87-69CFB062574A}" type="pres">
      <dgm:prSet presAssocID="{81B669AF-79FC-4314-925B-C4A3A8420E7D}" presName="conn2-1" presStyleLbl="parChTrans1D2" presStyleIdx="0" presStyleCnt="2"/>
      <dgm:spPr/>
      <dgm:t>
        <a:bodyPr/>
        <a:lstStyle/>
        <a:p>
          <a:endParaRPr lang="es-ES"/>
        </a:p>
      </dgm:t>
    </dgm:pt>
    <dgm:pt modelId="{692ABF62-FAE5-45B1-8854-0C99F4E2A1A5}" type="pres">
      <dgm:prSet presAssocID="{81B669AF-79FC-4314-925B-C4A3A8420E7D}" presName="connTx" presStyleLbl="parChTrans1D2" presStyleIdx="0" presStyleCnt="2"/>
      <dgm:spPr/>
      <dgm:t>
        <a:bodyPr/>
        <a:lstStyle/>
        <a:p>
          <a:endParaRPr lang="es-ES"/>
        </a:p>
      </dgm:t>
    </dgm:pt>
    <dgm:pt modelId="{84215086-45BC-45CC-BE20-2CE6554D1684}" type="pres">
      <dgm:prSet presAssocID="{F0EED86E-895B-44EB-8949-0A8B3436080E}" presName="root2" presStyleCnt="0"/>
      <dgm:spPr/>
    </dgm:pt>
    <dgm:pt modelId="{E8AFECA0-8A64-4C5E-90FA-2AF8DEEE8B5A}" type="pres">
      <dgm:prSet presAssocID="{F0EED86E-895B-44EB-8949-0A8B3436080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57B964-F2B0-452D-97E9-29D43B2FE2BF}" type="pres">
      <dgm:prSet presAssocID="{F0EED86E-895B-44EB-8949-0A8B3436080E}" presName="level3hierChild" presStyleCnt="0"/>
      <dgm:spPr/>
    </dgm:pt>
    <dgm:pt modelId="{26A82485-D94E-49A2-9EF3-B51D069DF8DC}" type="pres">
      <dgm:prSet presAssocID="{85545A44-80F1-4E85-914D-F7656A5857B3}" presName="conn2-1" presStyleLbl="parChTrans1D3" presStyleIdx="0" presStyleCnt="3"/>
      <dgm:spPr/>
      <dgm:t>
        <a:bodyPr/>
        <a:lstStyle/>
        <a:p>
          <a:endParaRPr lang="es-ES"/>
        </a:p>
      </dgm:t>
    </dgm:pt>
    <dgm:pt modelId="{5130C3CD-F855-48B5-81C5-D233F3731F61}" type="pres">
      <dgm:prSet presAssocID="{85545A44-80F1-4E85-914D-F7656A5857B3}" presName="connTx" presStyleLbl="parChTrans1D3" presStyleIdx="0" presStyleCnt="3"/>
      <dgm:spPr/>
      <dgm:t>
        <a:bodyPr/>
        <a:lstStyle/>
        <a:p>
          <a:endParaRPr lang="es-ES"/>
        </a:p>
      </dgm:t>
    </dgm:pt>
    <dgm:pt modelId="{07496620-4F2B-4505-9DBF-8CBD91EEA132}" type="pres">
      <dgm:prSet presAssocID="{AF521A84-56E5-4D58-982C-F37A64E85AB7}" presName="root2" presStyleCnt="0"/>
      <dgm:spPr/>
    </dgm:pt>
    <dgm:pt modelId="{A14C139F-01C4-4E40-AEBB-9EAA9CD2C7A2}" type="pres">
      <dgm:prSet presAssocID="{AF521A84-56E5-4D58-982C-F37A64E85AB7}" presName="LevelTwoTextNode" presStyleLbl="node3" presStyleIdx="0" presStyleCnt="3" custScaleX="98034" custScaleY="1283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CD6576E-98B6-4254-B36E-B25B2CF9D8FC}" type="pres">
      <dgm:prSet presAssocID="{AF521A84-56E5-4D58-982C-F37A64E85AB7}" presName="level3hierChild" presStyleCnt="0"/>
      <dgm:spPr/>
    </dgm:pt>
    <dgm:pt modelId="{0D945F60-54E8-42D1-8BCF-4EDAC510FE9E}" type="pres">
      <dgm:prSet presAssocID="{CB57A0AA-E20F-4815-8336-1F782BBA7C82}" presName="conn2-1" presStyleLbl="parChTrans1D4" presStyleIdx="0" presStyleCnt="3"/>
      <dgm:spPr/>
      <dgm:t>
        <a:bodyPr/>
        <a:lstStyle/>
        <a:p>
          <a:endParaRPr lang="es-ES"/>
        </a:p>
      </dgm:t>
    </dgm:pt>
    <dgm:pt modelId="{9FE20881-C9A8-466C-B7A1-1668F1BFBE45}" type="pres">
      <dgm:prSet presAssocID="{CB57A0AA-E20F-4815-8336-1F782BBA7C82}" presName="connTx" presStyleLbl="parChTrans1D4" presStyleIdx="0" presStyleCnt="3"/>
      <dgm:spPr/>
      <dgm:t>
        <a:bodyPr/>
        <a:lstStyle/>
        <a:p>
          <a:endParaRPr lang="es-ES"/>
        </a:p>
      </dgm:t>
    </dgm:pt>
    <dgm:pt modelId="{D35A1E0E-CC4E-4019-ACA5-AD8886A2B214}" type="pres">
      <dgm:prSet presAssocID="{E60BA883-D82A-4775-B286-7BBEFD9339FD}" presName="root2" presStyleCnt="0"/>
      <dgm:spPr/>
    </dgm:pt>
    <dgm:pt modelId="{48DD9239-1F7C-44EC-9F79-F22E337F95FF}" type="pres">
      <dgm:prSet presAssocID="{E60BA883-D82A-4775-B286-7BBEFD9339FD}" presName="LevelTwoTextNode" presStyleLbl="node4" presStyleIdx="0" presStyleCnt="3" custScaleX="123513" custScaleY="154968" custLinFactNeighborX="11875" custLinFactNeighborY="26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0E4470B-C6A2-44A6-BDE0-FDA1176E03B8}" type="pres">
      <dgm:prSet presAssocID="{E60BA883-D82A-4775-B286-7BBEFD9339FD}" presName="level3hierChild" presStyleCnt="0"/>
      <dgm:spPr/>
    </dgm:pt>
    <dgm:pt modelId="{593C2375-E030-42EF-B436-033579820326}" type="pres">
      <dgm:prSet presAssocID="{09A46CA3-3AFB-4145-AECB-740580962756}" presName="conn2-1" presStyleLbl="parChTrans1D3" presStyleIdx="1" presStyleCnt="3"/>
      <dgm:spPr/>
      <dgm:t>
        <a:bodyPr/>
        <a:lstStyle/>
        <a:p>
          <a:endParaRPr lang="es-ES"/>
        </a:p>
      </dgm:t>
    </dgm:pt>
    <dgm:pt modelId="{31738A6F-9B02-4134-9FFC-BA7816DF86DF}" type="pres">
      <dgm:prSet presAssocID="{09A46CA3-3AFB-4145-AECB-740580962756}" presName="connTx" presStyleLbl="parChTrans1D3" presStyleIdx="1" presStyleCnt="3"/>
      <dgm:spPr/>
      <dgm:t>
        <a:bodyPr/>
        <a:lstStyle/>
        <a:p>
          <a:endParaRPr lang="es-ES"/>
        </a:p>
      </dgm:t>
    </dgm:pt>
    <dgm:pt modelId="{1001A6A0-F0C2-4F22-8CA0-FFFFF5014269}" type="pres">
      <dgm:prSet presAssocID="{DCDB26E7-DA15-4A5B-B58A-93EFB68D7ADD}" presName="root2" presStyleCnt="0"/>
      <dgm:spPr/>
    </dgm:pt>
    <dgm:pt modelId="{6EC42EC5-2807-4AFB-82D9-C2CD65C56061}" type="pres">
      <dgm:prSet presAssocID="{DCDB26E7-DA15-4A5B-B58A-93EFB68D7ADD}" presName="LevelTwoTextNode" presStyleLbl="node3" presStyleIdx="1" presStyleCnt="3" custScaleX="103580" custScaleY="1199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59DB1D7-4CA7-41B3-81CB-277B88562EBF}" type="pres">
      <dgm:prSet presAssocID="{DCDB26E7-DA15-4A5B-B58A-93EFB68D7ADD}" presName="level3hierChild" presStyleCnt="0"/>
      <dgm:spPr/>
    </dgm:pt>
    <dgm:pt modelId="{BA5126D3-4A43-4B14-A88D-4BE6C0F82882}" type="pres">
      <dgm:prSet presAssocID="{E3D3AAAD-BC1E-4233-AFAD-D4869CE10532}" presName="conn2-1" presStyleLbl="parChTrans1D4" presStyleIdx="1" presStyleCnt="3"/>
      <dgm:spPr/>
      <dgm:t>
        <a:bodyPr/>
        <a:lstStyle/>
        <a:p>
          <a:endParaRPr lang="es-ES"/>
        </a:p>
      </dgm:t>
    </dgm:pt>
    <dgm:pt modelId="{2255EA89-2A3E-4852-8A51-24DD29A4851F}" type="pres">
      <dgm:prSet presAssocID="{E3D3AAAD-BC1E-4233-AFAD-D4869CE10532}" presName="connTx" presStyleLbl="parChTrans1D4" presStyleIdx="1" presStyleCnt="3"/>
      <dgm:spPr/>
      <dgm:t>
        <a:bodyPr/>
        <a:lstStyle/>
        <a:p>
          <a:endParaRPr lang="es-ES"/>
        </a:p>
      </dgm:t>
    </dgm:pt>
    <dgm:pt modelId="{71F7CF3A-C0EE-4F01-A7AA-90EE94C28778}" type="pres">
      <dgm:prSet presAssocID="{CE4637EC-B031-403B-9727-A8E13EE4692E}" presName="root2" presStyleCnt="0"/>
      <dgm:spPr/>
    </dgm:pt>
    <dgm:pt modelId="{71A4BBA0-190A-4E3B-9DB8-199AF69DC0A3}" type="pres">
      <dgm:prSet presAssocID="{CE4637EC-B031-403B-9727-A8E13EE4692E}" presName="LevelTwoTextNode" presStyleLbl="node4" presStyleIdx="1" presStyleCnt="3" custScaleX="123404" custScaleY="125425" custLinFactNeighborX="10908" custLinFactNeighborY="-48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F2632DB-9A36-4C7E-BE08-9C34DB8FED40}" type="pres">
      <dgm:prSet presAssocID="{CE4637EC-B031-403B-9727-A8E13EE4692E}" presName="level3hierChild" presStyleCnt="0"/>
      <dgm:spPr/>
    </dgm:pt>
    <dgm:pt modelId="{645D01FF-516F-4FAA-841C-E4E357299CF0}" type="pres">
      <dgm:prSet presAssocID="{AF5645A2-7306-4C40-B690-CFB5888666D1}" presName="conn2-1" presStyleLbl="parChTrans1D2" presStyleIdx="1" presStyleCnt="2"/>
      <dgm:spPr/>
      <dgm:t>
        <a:bodyPr/>
        <a:lstStyle/>
        <a:p>
          <a:endParaRPr lang="es-ES"/>
        </a:p>
      </dgm:t>
    </dgm:pt>
    <dgm:pt modelId="{59633E81-12B1-4535-9C4F-FB3CBDD401E4}" type="pres">
      <dgm:prSet presAssocID="{AF5645A2-7306-4C40-B690-CFB5888666D1}" presName="connTx" presStyleLbl="parChTrans1D2" presStyleIdx="1" presStyleCnt="2"/>
      <dgm:spPr/>
      <dgm:t>
        <a:bodyPr/>
        <a:lstStyle/>
        <a:p>
          <a:endParaRPr lang="es-ES"/>
        </a:p>
      </dgm:t>
    </dgm:pt>
    <dgm:pt modelId="{EA28C851-7052-467A-A08E-018BEBF97751}" type="pres">
      <dgm:prSet presAssocID="{21E4480C-7A1C-4A39-B9A8-ED49D991DE0E}" presName="root2" presStyleCnt="0"/>
      <dgm:spPr/>
    </dgm:pt>
    <dgm:pt modelId="{7B1A7839-83E7-4498-A2D6-57DACA04E167}" type="pres">
      <dgm:prSet presAssocID="{21E4480C-7A1C-4A39-B9A8-ED49D991DE0E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82114AE-9B0A-4BCA-B39C-DDB3C03970A4}" type="pres">
      <dgm:prSet presAssocID="{21E4480C-7A1C-4A39-B9A8-ED49D991DE0E}" presName="level3hierChild" presStyleCnt="0"/>
      <dgm:spPr/>
    </dgm:pt>
    <dgm:pt modelId="{D1B0F524-80D4-451A-99A6-2D7EF8E115E5}" type="pres">
      <dgm:prSet presAssocID="{53CCD109-DF68-462E-BD1F-496CBF634B4D}" presName="conn2-1" presStyleLbl="parChTrans1D3" presStyleIdx="2" presStyleCnt="3"/>
      <dgm:spPr/>
      <dgm:t>
        <a:bodyPr/>
        <a:lstStyle/>
        <a:p>
          <a:endParaRPr lang="es-ES"/>
        </a:p>
      </dgm:t>
    </dgm:pt>
    <dgm:pt modelId="{35CD6324-37A8-41B7-8EEF-0EBF6D01D4C6}" type="pres">
      <dgm:prSet presAssocID="{53CCD109-DF68-462E-BD1F-496CBF634B4D}" presName="connTx" presStyleLbl="parChTrans1D3" presStyleIdx="2" presStyleCnt="3"/>
      <dgm:spPr/>
      <dgm:t>
        <a:bodyPr/>
        <a:lstStyle/>
        <a:p>
          <a:endParaRPr lang="es-ES"/>
        </a:p>
      </dgm:t>
    </dgm:pt>
    <dgm:pt modelId="{2695C0F5-9D55-454C-AB8E-0D5224B6E896}" type="pres">
      <dgm:prSet presAssocID="{49883016-8B52-4A85-BC89-F3F4253F74CF}" presName="root2" presStyleCnt="0"/>
      <dgm:spPr/>
    </dgm:pt>
    <dgm:pt modelId="{C772B17C-CC05-47EE-8D02-59A58CDDBE65}" type="pres">
      <dgm:prSet presAssocID="{49883016-8B52-4A85-BC89-F3F4253F74CF}" presName="LevelTwoTextNode" presStyleLbl="node3" presStyleIdx="2" presStyleCnt="3" custScaleX="113183" custScaleY="1132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E4F4FFC-CC0A-45A2-8BC3-A9DDDEF3523C}" type="pres">
      <dgm:prSet presAssocID="{49883016-8B52-4A85-BC89-F3F4253F74CF}" presName="level3hierChild" presStyleCnt="0"/>
      <dgm:spPr/>
    </dgm:pt>
    <dgm:pt modelId="{F128CB4F-D49F-4316-88C2-B0987514F7F7}" type="pres">
      <dgm:prSet presAssocID="{809397C4-4208-4993-9F7E-CEDAD10D3A17}" presName="conn2-1" presStyleLbl="parChTrans1D4" presStyleIdx="2" presStyleCnt="3"/>
      <dgm:spPr/>
      <dgm:t>
        <a:bodyPr/>
        <a:lstStyle/>
        <a:p>
          <a:endParaRPr lang="es-ES"/>
        </a:p>
      </dgm:t>
    </dgm:pt>
    <dgm:pt modelId="{805D9447-7699-4951-B2EF-9515C6DBE81E}" type="pres">
      <dgm:prSet presAssocID="{809397C4-4208-4993-9F7E-CEDAD10D3A17}" presName="connTx" presStyleLbl="parChTrans1D4" presStyleIdx="2" presStyleCnt="3"/>
      <dgm:spPr/>
      <dgm:t>
        <a:bodyPr/>
        <a:lstStyle/>
        <a:p>
          <a:endParaRPr lang="es-ES"/>
        </a:p>
      </dgm:t>
    </dgm:pt>
    <dgm:pt modelId="{C9FC122D-77B1-4225-8486-5EFB7D09CC1C}" type="pres">
      <dgm:prSet presAssocID="{B0E91A6A-824E-49A4-9673-6BCDA5E76A7F}" presName="root2" presStyleCnt="0"/>
      <dgm:spPr/>
    </dgm:pt>
    <dgm:pt modelId="{9265B6FB-5A41-4CA9-9C2D-DB05EFEA2209}" type="pres">
      <dgm:prSet presAssocID="{B0E91A6A-824E-49A4-9673-6BCDA5E76A7F}" presName="LevelTwoTextNode" presStyleLbl="node4" presStyleIdx="2" presStyleCnt="3" custScaleX="115294" custScaleY="1754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3E7E4DE-6CB4-4356-A723-230C5D64274A}" type="pres">
      <dgm:prSet presAssocID="{B0E91A6A-824E-49A4-9673-6BCDA5E76A7F}" presName="level3hierChild" presStyleCnt="0"/>
      <dgm:spPr/>
    </dgm:pt>
  </dgm:ptLst>
  <dgm:cxnLst>
    <dgm:cxn modelId="{0CBA74B4-61AC-4D34-BFBB-1960FECE9450}" type="presOf" srcId="{DCDB26E7-DA15-4A5B-B58A-93EFB68D7ADD}" destId="{6EC42EC5-2807-4AFB-82D9-C2CD65C56061}" srcOrd="0" destOrd="0" presId="urn:microsoft.com/office/officeart/2005/8/layout/hierarchy2"/>
    <dgm:cxn modelId="{8734B58F-2624-42C9-8403-6080E6B6CAB8}" type="presOf" srcId="{F0EED86E-895B-44EB-8949-0A8B3436080E}" destId="{E8AFECA0-8A64-4C5E-90FA-2AF8DEEE8B5A}" srcOrd="0" destOrd="0" presId="urn:microsoft.com/office/officeart/2005/8/layout/hierarchy2"/>
    <dgm:cxn modelId="{7C218603-62C2-45F6-851A-B26A74735EF2}" type="presOf" srcId="{CB57A0AA-E20F-4815-8336-1F782BBA7C82}" destId="{0D945F60-54E8-42D1-8BCF-4EDAC510FE9E}" srcOrd="0" destOrd="0" presId="urn:microsoft.com/office/officeart/2005/8/layout/hierarchy2"/>
    <dgm:cxn modelId="{CA3789D4-845E-4C4B-82BC-F8DD2AFBB5FB}" type="presOf" srcId="{49883016-8B52-4A85-BC89-F3F4253F74CF}" destId="{C772B17C-CC05-47EE-8D02-59A58CDDBE65}" srcOrd="0" destOrd="0" presId="urn:microsoft.com/office/officeart/2005/8/layout/hierarchy2"/>
    <dgm:cxn modelId="{FAC7864C-05DC-4604-ACA6-A671564D1420}" type="presOf" srcId="{81B669AF-79FC-4314-925B-C4A3A8420E7D}" destId="{C04106B2-9C42-4BDC-BE87-69CFB062574A}" srcOrd="0" destOrd="0" presId="urn:microsoft.com/office/officeart/2005/8/layout/hierarchy2"/>
    <dgm:cxn modelId="{180CFBB5-EA70-4735-99A0-C4B268467EAE}" srcId="{D6CBEC47-F05D-4FB6-A4D6-C094A97B08E3}" destId="{F0EED86E-895B-44EB-8949-0A8B3436080E}" srcOrd="0" destOrd="0" parTransId="{81B669AF-79FC-4314-925B-C4A3A8420E7D}" sibTransId="{912F20EA-1766-4BDF-B6CF-A53E8A2AB8C9}"/>
    <dgm:cxn modelId="{1ABF14B2-7090-4AAF-ABEF-087A65DC7D56}" srcId="{AF521A84-56E5-4D58-982C-F37A64E85AB7}" destId="{E60BA883-D82A-4775-B286-7BBEFD9339FD}" srcOrd="0" destOrd="0" parTransId="{CB57A0AA-E20F-4815-8336-1F782BBA7C82}" sibTransId="{457D91F9-428C-454D-8B74-357C177978AB}"/>
    <dgm:cxn modelId="{AC13AD6B-0905-4452-BD33-0F1DEE94D8C9}" type="presOf" srcId="{96115E22-0050-4DE1-8BE8-00EEBCDEE773}" destId="{6492C33C-0209-4939-A3B2-D02DB1518324}" srcOrd="0" destOrd="0" presId="urn:microsoft.com/office/officeart/2005/8/layout/hierarchy2"/>
    <dgm:cxn modelId="{E984D7D6-65EF-4C65-A48E-818F11677E8B}" type="presOf" srcId="{E60BA883-D82A-4775-B286-7BBEFD9339FD}" destId="{48DD9239-1F7C-44EC-9F79-F22E337F95FF}" srcOrd="0" destOrd="0" presId="urn:microsoft.com/office/officeart/2005/8/layout/hierarchy2"/>
    <dgm:cxn modelId="{E4FE1778-1BF0-455D-8ADF-43B4F2D9E728}" type="presOf" srcId="{53CCD109-DF68-462E-BD1F-496CBF634B4D}" destId="{35CD6324-37A8-41B7-8EEF-0EBF6D01D4C6}" srcOrd="1" destOrd="0" presId="urn:microsoft.com/office/officeart/2005/8/layout/hierarchy2"/>
    <dgm:cxn modelId="{0EC60F71-376C-408D-BB9A-B04A9BF95084}" type="presOf" srcId="{53CCD109-DF68-462E-BD1F-496CBF634B4D}" destId="{D1B0F524-80D4-451A-99A6-2D7EF8E115E5}" srcOrd="0" destOrd="0" presId="urn:microsoft.com/office/officeart/2005/8/layout/hierarchy2"/>
    <dgm:cxn modelId="{B87D2054-8DFA-4D42-9ACD-31C119973DCF}" srcId="{49883016-8B52-4A85-BC89-F3F4253F74CF}" destId="{B0E91A6A-824E-49A4-9673-6BCDA5E76A7F}" srcOrd="0" destOrd="0" parTransId="{809397C4-4208-4993-9F7E-CEDAD10D3A17}" sibTransId="{493EF138-BC7B-44AC-9DE1-665D6D29CB00}"/>
    <dgm:cxn modelId="{D4563DB4-1EC9-4E18-8AD0-1AA3D1F138FB}" type="presOf" srcId="{D6CBEC47-F05D-4FB6-A4D6-C094A97B08E3}" destId="{8E12AEEA-9F63-45F3-A1E7-24F45D87EA7D}" srcOrd="0" destOrd="0" presId="urn:microsoft.com/office/officeart/2005/8/layout/hierarchy2"/>
    <dgm:cxn modelId="{A49CE617-7BDE-46BC-AC12-E4305B090C42}" type="presOf" srcId="{AF521A84-56E5-4D58-982C-F37A64E85AB7}" destId="{A14C139F-01C4-4E40-AEBB-9EAA9CD2C7A2}" srcOrd="0" destOrd="0" presId="urn:microsoft.com/office/officeart/2005/8/layout/hierarchy2"/>
    <dgm:cxn modelId="{BB691AC5-29B8-4C84-BE90-555C797B86CD}" srcId="{DCDB26E7-DA15-4A5B-B58A-93EFB68D7ADD}" destId="{CE4637EC-B031-403B-9727-A8E13EE4692E}" srcOrd="0" destOrd="0" parTransId="{E3D3AAAD-BC1E-4233-AFAD-D4869CE10532}" sibTransId="{A1D63883-7F16-4868-8B6B-ADA913803670}"/>
    <dgm:cxn modelId="{D8C1683C-BEA5-4CC7-BEC0-487DEFB3E431}" type="presOf" srcId="{809397C4-4208-4993-9F7E-CEDAD10D3A17}" destId="{805D9447-7699-4951-B2EF-9515C6DBE81E}" srcOrd="1" destOrd="0" presId="urn:microsoft.com/office/officeart/2005/8/layout/hierarchy2"/>
    <dgm:cxn modelId="{0FD8EF7F-0C48-458B-85E5-9444EDF96C1D}" type="presOf" srcId="{CE4637EC-B031-403B-9727-A8E13EE4692E}" destId="{71A4BBA0-190A-4E3B-9DB8-199AF69DC0A3}" srcOrd="0" destOrd="0" presId="urn:microsoft.com/office/officeart/2005/8/layout/hierarchy2"/>
    <dgm:cxn modelId="{2AC2E56B-3B09-45AD-BF74-B0C0A2D9794A}" type="presOf" srcId="{809397C4-4208-4993-9F7E-CEDAD10D3A17}" destId="{F128CB4F-D49F-4316-88C2-B0987514F7F7}" srcOrd="0" destOrd="0" presId="urn:microsoft.com/office/officeart/2005/8/layout/hierarchy2"/>
    <dgm:cxn modelId="{B54398E6-6E3D-4AEF-98CB-0C28FBDCE475}" type="presOf" srcId="{E3D3AAAD-BC1E-4233-AFAD-D4869CE10532}" destId="{BA5126D3-4A43-4B14-A88D-4BE6C0F82882}" srcOrd="0" destOrd="0" presId="urn:microsoft.com/office/officeart/2005/8/layout/hierarchy2"/>
    <dgm:cxn modelId="{B1BBA5D7-A080-4358-8AD7-4F59F53E1FAF}" srcId="{21E4480C-7A1C-4A39-B9A8-ED49D991DE0E}" destId="{49883016-8B52-4A85-BC89-F3F4253F74CF}" srcOrd="0" destOrd="0" parTransId="{53CCD109-DF68-462E-BD1F-496CBF634B4D}" sibTransId="{14CCA8C2-52CB-488D-980D-8DC129DCD7C5}"/>
    <dgm:cxn modelId="{85489F95-D1F1-4C51-AB58-F45D605FB252}" type="presOf" srcId="{CB57A0AA-E20F-4815-8336-1F782BBA7C82}" destId="{9FE20881-C9A8-466C-B7A1-1668F1BFBE45}" srcOrd="1" destOrd="0" presId="urn:microsoft.com/office/officeart/2005/8/layout/hierarchy2"/>
    <dgm:cxn modelId="{7D69DD8C-66EE-44BE-9C50-CAD4A3FD0635}" srcId="{96115E22-0050-4DE1-8BE8-00EEBCDEE773}" destId="{D6CBEC47-F05D-4FB6-A4D6-C094A97B08E3}" srcOrd="0" destOrd="0" parTransId="{D673B6B5-B53B-47AE-AA54-2488F6074271}" sibTransId="{7E8BC63E-6286-413D-9356-344E235ADBEE}"/>
    <dgm:cxn modelId="{770C118E-769C-4914-8C5E-B72945936B27}" srcId="{F0EED86E-895B-44EB-8949-0A8B3436080E}" destId="{AF521A84-56E5-4D58-982C-F37A64E85AB7}" srcOrd="0" destOrd="0" parTransId="{85545A44-80F1-4E85-914D-F7656A5857B3}" sibTransId="{9ED59B5A-EA55-4656-AD8A-A6B6695AEE72}"/>
    <dgm:cxn modelId="{C23DF168-2EE9-4640-9CF8-DCA94254E3D4}" type="presOf" srcId="{21E4480C-7A1C-4A39-B9A8-ED49D991DE0E}" destId="{7B1A7839-83E7-4498-A2D6-57DACA04E167}" srcOrd="0" destOrd="0" presId="urn:microsoft.com/office/officeart/2005/8/layout/hierarchy2"/>
    <dgm:cxn modelId="{CD83BED5-29DA-4702-9828-9FB956C20638}" type="presOf" srcId="{E3D3AAAD-BC1E-4233-AFAD-D4869CE10532}" destId="{2255EA89-2A3E-4852-8A51-24DD29A4851F}" srcOrd="1" destOrd="0" presId="urn:microsoft.com/office/officeart/2005/8/layout/hierarchy2"/>
    <dgm:cxn modelId="{50F864CB-8AA2-43DA-9A84-095D5A5933E7}" type="presOf" srcId="{AF5645A2-7306-4C40-B690-CFB5888666D1}" destId="{645D01FF-516F-4FAA-841C-E4E357299CF0}" srcOrd="0" destOrd="0" presId="urn:microsoft.com/office/officeart/2005/8/layout/hierarchy2"/>
    <dgm:cxn modelId="{7A962C69-243A-4E01-9097-3842898310ED}" type="presOf" srcId="{85545A44-80F1-4E85-914D-F7656A5857B3}" destId="{26A82485-D94E-49A2-9EF3-B51D069DF8DC}" srcOrd="0" destOrd="0" presId="urn:microsoft.com/office/officeart/2005/8/layout/hierarchy2"/>
    <dgm:cxn modelId="{A8370E44-E2C1-47F4-8C51-7EDA2AE73748}" srcId="{F0EED86E-895B-44EB-8949-0A8B3436080E}" destId="{DCDB26E7-DA15-4A5B-B58A-93EFB68D7ADD}" srcOrd="1" destOrd="0" parTransId="{09A46CA3-3AFB-4145-AECB-740580962756}" sibTransId="{D1012055-2D56-49CC-B2C2-DAB36D4A84CA}"/>
    <dgm:cxn modelId="{F845DA01-7B85-40D6-AE2F-B62EFF9A3F6E}" type="presOf" srcId="{AF5645A2-7306-4C40-B690-CFB5888666D1}" destId="{59633E81-12B1-4535-9C4F-FB3CBDD401E4}" srcOrd="1" destOrd="0" presId="urn:microsoft.com/office/officeart/2005/8/layout/hierarchy2"/>
    <dgm:cxn modelId="{2144B481-EA29-4C10-9547-7C5ECB8BAA6F}" type="presOf" srcId="{85545A44-80F1-4E85-914D-F7656A5857B3}" destId="{5130C3CD-F855-48B5-81C5-D233F3731F61}" srcOrd="1" destOrd="0" presId="urn:microsoft.com/office/officeart/2005/8/layout/hierarchy2"/>
    <dgm:cxn modelId="{7C982BE4-965E-4303-B55C-DE8685B1C2D1}" type="presOf" srcId="{81B669AF-79FC-4314-925B-C4A3A8420E7D}" destId="{692ABF62-FAE5-45B1-8854-0C99F4E2A1A5}" srcOrd="1" destOrd="0" presId="urn:microsoft.com/office/officeart/2005/8/layout/hierarchy2"/>
    <dgm:cxn modelId="{F6FDF258-7402-493F-9996-E4ECFBA84640}" srcId="{D6CBEC47-F05D-4FB6-A4D6-C094A97B08E3}" destId="{21E4480C-7A1C-4A39-B9A8-ED49D991DE0E}" srcOrd="1" destOrd="0" parTransId="{AF5645A2-7306-4C40-B690-CFB5888666D1}" sibTransId="{8810E8E9-0A5C-4BE4-8183-BCAB59E0BBFA}"/>
    <dgm:cxn modelId="{B0089181-6368-4090-A7AE-96A7DC984EAD}" type="presOf" srcId="{B0E91A6A-824E-49A4-9673-6BCDA5E76A7F}" destId="{9265B6FB-5A41-4CA9-9C2D-DB05EFEA2209}" srcOrd="0" destOrd="0" presId="urn:microsoft.com/office/officeart/2005/8/layout/hierarchy2"/>
    <dgm:cxn modelId="{731ECB1C-DC43-4F6A-B390-614427DB9249}" type="presOf" srcId="{09A46CA3-3AFB-4145-AECB-740580962756}" destId="{31738A6F-9B02-4134-9FFC-BA7816DF86DF}" srcOrd="1" destOrd="0" presId="urn:microsoft.com/office/officeart/2005/8/layout/hierarchy2"/>
    <dgm:cxn modelId="{1FFDBACF-62D4-40CA-A024-D01FC9F1B93D}" type="presOf" srcId="{09A46CA3-3AFB-4145-AECB-740580962756}" destId="{593C2375-E030-42EF-B436-033579820326}" srcOrd="0" destOrd="0" presId="urn:microsoft.com/office/officeart/2005/8/layout/hierarchy2"/>
    <dgm:cxn modelId="{660434F2-FAB0-4273-9F6E-AD19122955C4}" type="presParOf" srcId="{6492C33C-0209-4939-A3B2-D02DB1518324}" destId="{BFD175E5-4ED3-4178-B91C-16CDB74C5F91}" srcOrd="0" destOrd="0" presId="urn:microsoft.com/office/officeart/2005/8/layout/hierarchy2"/>
    <dgm:cxn modelId="{9A7AE6CD-ACBA-4262-B934-B227DF63515E}" type="presParOf" srcId="{BFD175E5-4ED3-4178-B91C-16CDB74C5F91}" destId="{8E12AEEA-9F63-45F3-A1E7-24F45D87EA7D}" srcOrd="0" destOrd="0" presId="urn:microsoft.com/office/officeart/2005/8/layout/hierarchy2"/>
    <dgm:cxn modelId="{61DA2C73-44AC-4BBC-8252-8379E5275587}" type="presParOf" srcId="{BFD175E5-4ED3-4178-B91C-16CDB74C5F91}" destId="{F92EA5C9-20CD-43A1-BC1C-905DC9CD2A50}" srcOrd="1" destOrd="0" presId="urn:microsoft.com/office/officeart/2005/8/layout/hierarchy2"/>
    <dgm:cxn modelId="{657A0983-89B5-468A-83B3-70ABB00BC0F4}" type="presParOf" srcId="{F92EA5C9-20CD-43A1-BC1C-905DC9CD2A50}" destId="{C04106B2-9C42-4BDC-BE87-69CFB062574A}" srcOrd="0" destOrd="0" presId="urn:microsoft.com/office/officeart/2005/8/layout/hierarchy2"/>
    <dgm:cxn modelId="{D8B684F0-1327-4504-B775-7684E0D28646}" type="presParOf" srcId="{C04106B2-9C42-4BDC-BE87-69CFB062574A}" destId="{692ABF62-FAE5-45B1-8854-0C99F4E2A1A5}" srcOrd="0" destOrd="0" presId="urn:microsoft.com/office/officeart/2005/8/layout/hierarchy2"/>
    <dgm:cxn modelId="{EE9FF445-F4BA-4271-910A-783F0D6CBF6B}" type="presParOf" srcId="{F92EA5C9-20CD-43A1-BC1C-905DC9CD2A50}" destId="{84215086-45BC-45CC-BE20-2CE6554D1684}" srcOrd="1" destOrd="0" presId="urn:microsoft.com/office/officeart/2005/8/layout/hierarchy2"/>
    <dgm:cxn modelId="{A197CF66-ADED-4165-8D70-334AD138F77D}" type="presParOf" srcId="{84215086-45BC-45CC-BE20-2CE6554D1684}" destId="{E8AFECA0-8A64-4C5E-90FA-2AF8DEEE8B5A}" srcOrd="0" destOrd="0" presId="urn:microsoft.com/office/officeart/2005/8/layout/hierarchy2"/>
    <dgm:cxn modelId="{4B25889F-DBCA-4E72-920F-3ED7AB6AF8BD}" type="presParOf" srcId="{84215086-45BC-45CC-BE20-2CE6554D1684}" destId="{C157B964-F2B0-452D-97E9-29D43B2FE2BF}" srcOrd="1" destOrd="0" presId="urn:microsoft.com/office/officeart/2005/8/layout/hierarchy2"/>
    <dgm:cxn modelId="{8E1C1C0E-05B1-425A-B8B5-3FE27CCAD38C}" type="presParOf" srcId="{C157B964-F2B0-452D-97E9-29D43B2FE2BF}" destId="{26A82485-D94E-49A2-9EF3-B51D069DF8DC}" srcOrd="0" destOrd="0" presId="urn:microsoft.com/office/officeart/2005/8/layout/hierarchy2"/>
    <dgm:cxn modelId="{C763B5C4-F918-4947-B629-DFBE6AC59FF1}" type="presParOf" srcId="{26A82485-D94E-49A2-9EF3-B51D069DF8DC}" destId="{5130C3CD-F855-48B5-81C5-D233F3731F61}" srcOrd="0" destOrd="0" presId="urn:microsoft.com/office/officeart/2005/8/layout/hierarchy2"/>
    <dgm:cxn modelId="{E9322210-FFE5-4EB7-99FE-201EAE593514}" type="presParOf" srcId="{C157B964-F2B0-452D-97E9-29D43B2FE2BF}" destId="{07496620-4F2B-4505-9DBF-8CBD91EEA132}" srcOrd="1" destOrd="0" presId="urn:microsoft.com/office/officeart/2005/8/layout/hierarchy2"/>
    <dgm:cxn modelId="{5EDFA274-5718-4A9A-910C-87D1F0C76CE6}" type="presParOf" srcId="{07496620-4F2B-4505-9DBF-8CBD91EEA132}" destId="{A14C139F-01C4-4E40-AEBB-9EAA9CD2C7A2}" srcOrd="0" destOrd="0" presId="urn:microsoft.com/office/officeart/2005/8/layout/hierarchy2"/>
    <dgm:cxn modelId="{A8A096C1-51FD-4193-9028-7D63C2A48E99}" type="presParOf" srcId="{07496620-4F2B-4505-9DBF-8CBD91EEA132}" destId="{9CD6576E-98B6-4254-B36E-B25B2CF9D8FC}" srcOrd="1" destOrd="0" presId="urn:microsoft.com/office/officeart/2005/8/layout/hierarchy2"/>
    <dgm:cxn modelId="{7D09F003-78E2-4AD3-A858-C5F06D49A728}" type="presParOf" srcId="{9CD6576E-98B6-4254-B36E-B25B2CF9D8FC}" destId="{0D945F60-54E8-42D1-8BCF-4EDAC510FE9E}" srcOrd="0" destOrd="0" presId="urn:microsoft.com/office/officeart/2005/8/layout/hierarchy2"/>
    <dgm:cxn modelId="{9FCC43FE-5437-475B-B780-2BA7CBD6918E}" type="presParOf" srcId="{0D945F60-54E8-42D1-8BCF-4EDAC510FE9E}" destId="{9FE20881-C9A8-466C-B7A1-1668F1BFBE45}" srcOrd="0" destOrd="0" presId="urn:microsoft.com/office/officeart/2005/8/layout/hierarchy2"/>
    <dgm:cxn modelId="{4F5B7D13-1629-4714-9596-075DC7D09406}" type="presParOf" srcId="{9CD6576E-98B6-4254-B36E-B25B2CF9D8FC}" destId="{D35A1E0E-CC4E-4019-ACA5-AD8886A2B214}" srcOrd="1" destOrd="0" presId="urn:microsoft.com/office/officeart/2005/8/layout/hierarchy2"/>
    <dgm:cxn modelId="{F3291E17-2B9D-447A-9624-B6B593809477}" type="presParOf" srcId="{D35A1E0E-CC4E-4019-ACA5-AD8886A2B214}" destId="{48DD9239-1F7C-44EC-9F79-F22E337F95FF}" srcOrd="0" destOrd="0" presId="urn:microsoft.com/office/officeart/2005/8/layout/hierarchy2"/>
    <dgm:cxn modelId="{FA617E4F-3491-4778-8ADB-C7388979F3E6}" type="presParOf" srcId="{D35A1E0E-CC4E-4019-ACA5-AD8886A2B214}" destId="{40E4470B-C6A2-44A6-BDE0-FDA1176E03B8}" srcOrd="1" destOrd="0" presId="urn:microsoft.com/office/officeart/2005/8/layout/hierarchy2"/>
    <dgm:cxn modelId="{BC01DFF0-039D-4E9F-8205-B7D7F39CB474}" type="presParOf" srcId="{C157B964-F2B0-452D-97E9-29D43B2FE2BF}" destId="{593C2375-E030-42EF-B436-033579820326}" srcOrd="2" destOrd="0" presId="urn:microsoft.com/office/officeart/2005/8/layout/hierarchy2"/>
    <dgm:cxn modelId="{AC627935-F970-4E1D-9119-99F665A4BA36}" type="presParOf" srcId="{593C2375-E030-42EF-B436-033579820326}" destId="{31738A6F-9B02-4134-9FFC-BA7816DF86DF}" srcOrd="0" destOrd="0" presId="urn:microsoft.com/office/officeart/2005/8/layout/hierarchy2"/>
    <dgm:cxn modelId="{6F61CCE5-0602-4C3E-B9F6-28E72D93B8A6}" type="presParOf" srcId="{C157B964-F2B0-452D-97E9-29D43B2FE2BF}" destId="{1001A6A0-F0C2-4F22-8CA0-FFFFF5014269}" srcOrd="3" destOrd="0" presId="urn:microsoft.com/office/officeart/2005/8/layout/hierarchy2"/>
    <dgm:cxn modelId="{DB938F64-A767-4EF1-A15F-10F9C3DC648F}" type="presParOf" srcId="{1001A6A0-F0C2-4F22-8CA0-FFFFF5014269}" destId="{6EC42EC5-2807-4AFB-82D9-C2CD65C56061}" srcOrd="0" destOrd="0" presId="urn:microsoft.com/office/officeart/2005/8/layout/hierarchy2"/>
    <dgm:cxn modelId="{1FC517F2-8FF7-4AFA-ADD4-0F13DA0EEA2A}" type="presParOf" srcId="{1001A6A0-F0C2-4F22-8CA0-FFFFF5014269}" destId="{959DB1D7-4CA7-41B3-81CB-277B88562EBF}" srcOrd="1" destOrd="0" presId="urn:microsoft.com/office/officeart/2005/8/layout/hierarchy2"/>
    <dgm:cxn modelId="{BE23F7A9-6307-4133-A877-B9E3714C6DAC}" type="presParOf" srcId="{959DB1D7-4CA7-41B3-81CB-277B88562EBF}" destId="{BA5126D3-4A43-4B14-A88D-4BE6C0F82882}" srcOrd="0" destOrd="0" presId="urn:microsoft.com/office/officeart/2005/8/layout/hierarchy2"/>
    <dgm:cxn modelId="{6686D8F3-14A5-4A7C-916D-3BDC40DF330C}" type="presParOf" srcId="{BA5126D3-4A43-4B14-A88D-4BE6C0F82882}" destId="{2255EA89-2A3E-4852-8A51-24DD29A4851F}" srcOrd="0" destOrd="0" presId="urn:microsoft.com/office/officeart/2005/8/layout/hierarchy2"/>
    <dgm:cxn modelId="{4169AAB3-3DC4-4E75-8F79-E6745FA4A35F}" type="presParOf" srcId="{959DB1D7-4CA7-41B3-81CB-277B88562EBF}" destId="{71F7CF3A-C0EE-4F01-A7AA-90EE94C28778}" srcOrd="1" destOrd="0" presId="urn:microsoft.com/office/officeart/2005/8/layout/hierarchy2"/>
    <dgm:cxn modelId="{F7F1730E-06D5-44EA-9AEA-8CCB9A9812EA}" type="presParOf" srcId="{71F7CF3A-C0EE-4F01-A7AA-90EE94C28778}" destId="{71A4BBA0-190A-4E3B-9DB8-199AF69DC0A3}" srcOrd="0" destOrd="0" presId="urn:microsoft.com/office/officeart/2005/8/layout/hierarchy2"/>
    <dgm:cxn modelId="{F39B7498-8459-40D3-A682-041EFB96940B}" type="presParOf" srcId="{71F7CF3A-C0EE-4F01-A7AA-90EE94C28778}" destId="{EF2632DB-9A36-4C7E-BE08-9C34DB8FED40}" srcOrd="1" destOrd="0" presId="urn:microsoft.com/office/officeart/2005/8/layout/hierarchy2"/>
    <dgm:cxn modelId="{EDAA1C16-0A82-4552-BD96-A80ED5CCBCBF}" type="presParOf" srcId="{F92EA5C9-20CD-43A1-BC1C-905DC9CD2A50}" destId="{645D01FF-516F-4FAA-841C-E4E357299CF0}" srcOrd="2" destOrd="0" presId="urn:microsoft.com/office/officeart/2005/8/layout/hierarchy2"/>
    <dgm:cxn modelId="{FEB58453-5E24-4D9A-A123-78EF4B4CE805}" type="presParOf" srcId="{645D01FF-516F-4FAA-841C-E4E357299CF0}" destId="{59633E81-12B1-4535-9C4F-FB3CBDD401E4}" srcOrd="0" destOrd="0" presId="urn:microsoft.com/office/officeart/2005/8/layout/hierarchy2"/>
    <dgm:cxn modelId="{EC060EE7-DA7E-4E14-8EB8-ACA406F289C5}" type="presParOf" srcId="{F92EA5C9-20CD-43A1-BC1C-905DC9CD2A50}" destId="{EA28C851-7052-467A-A08E-018BEBF97751}" srcOrd="3" destOrd="0" presId="urn:microsoft.com/office/officeart/2005/8/layout/hierarchy2"/>
    <dgm:cxn modelId="{7B0E9179-4F9B-4917-BB02-2B2375834D77}" type="presParOf" srcId="{EA28C851-7052-467A-A08E-018BEBF97751}" destId="{7B1A7839-83E7-4498-A2D6-57DACA04E167}" srcOrd="0" destOrd="0" presId="urn:microsoft.com/office/officeart/2005/8/layout/hierarchy2"/>
    <dgm:cxn modelId="{612F1CA8-5E0C-49D9-B0F4-81CDD618A0D9}" type="presParOf" srcId="{EA28C851-7052-467A-A08E-018BEBF97751}" destId="{982114AE-9B0A-4BCA-B39C-DDB3C03970A4}" srcOrd="1" destOrd="0" presId="urn:microsoft.com/office/officeart/2005/8/layout/hierarchy2"/>
    <dgm:cxn modelId="{AD7A9A68-7A91-48AF-AA9E-D0887A771BD4}" type="presParOf" srcId="{982114AE-9B0A-4BCA-B39C-DDB3C03970A4}" destId="{D1B0F524-80D4-451A-99A6-2D7EF8E115E5}" srcOrd="0" destOrd="0" presId="urn:microsoft.com/office/officeart/2005/8/layout/hierarchy2"/>
    <dgm:cxn modelId="{452BEBEF-9D76-422B-B20C-9BEB81F47B03}" type="presParOf" srcId="{D1B0F524-80D4-451A-99A6-2D7EF8E115E5}" destId="{35CD6324-37A8-41B7-8EEF-0EBF6D01D4C6}" srcOrd="0" destOrd="0" presId="urn:microsoft.com/office/officeart/2005/8/layout/hierarchy2"/>
    <dgm:cxn modelId="{96697FA1-E471-434E-A956-5E9EFF860675}" type="presParOf" srcId="{982114AE-9B0A-4BCA-B39C-DDB3C03970A4}" destId="{2695C0F5-9D55-454C-AB8E-0D5224B6E896}" srcOrd="1" destOrd="0" presId="urn:microsoft.com/office/officeart/2005/8/layout/hierarchy2"/>
    <dgm:cxn modelId="{AF38005A-A531-46A0-A004-B621E2D7EEAE}" type="presParOf" srcId="{2695C0F5-9D55-454C-AB8E-0D5224B6E896}" destId="{C772B17C-CC05-47EE-8D02-59A58CDDBE65}" srcOrd="0" destOrd="0" presId="urn:microsoft.com/office/officeart/2005/8/layout/hierarchy2"/>
    <dgm:cxn modelId="{AF6900A5-0CCB-4E1B-A30E-C0A3B7398F73}" type="presParOf" srcId="{2695C0F5-9D55-454C-AB8E-0D5224B6E896}" destId="{EE4F4FFC-CC0A-45A2-8BC3-A9DDDEF3523C}" srcOrd="1" destOrd="0" presId="urn:microsoft.com/office/officeart/2005/8/layout/hierarchy2"/>
    <dgm:cxn modelId="{92E82676-9C7F-4852-89A3-E090378DE832}" type="presParOf" srcId="{EE4F4FFC-CC0A-45A2-8BC3-A9DDDEF3523C}" destId="{F128CB4F-D49F-4316-88C2-B0987514F7F7}" srcOrd="0" destOrd="0" presId="urn:microsoft.com/office/officeart/2005/8/layout/hierarchy2"/>
    <dgm:cxn modelId="{BED1BF53-3102-4DD8-B2DA-2136C45CC209}" type="presParOf" srcId="{F128CB4F-D49F-4316-88C2-B0987514F7F7}" destId="{805D9447-7699-4951-B2EF-9515C6DBE81E}" srcOrd="0" destOrd="0" presId="urn:microsoft.com/office/officeart/2005/8/layout/hierarchy2"/>
    <dgm:cxn modelId="{B0844DE0-0166-442B-8B1E-0EE522809826}" type="presParOf" srcId="{EE4F4FFC-CC0A-45A2-8BC3-A9DDDEF3523C}" destId="{C9FC122D-77B1-4225-8486-5EFB7D09CC1C}" srcOrd="1" destOrd="0" presId="urn:microsoft.com/office/officeart/2005/8/layout/hierarchy2"/>
    <dgm:cxn modelId="{6642C7A1-7BE7-4520-8E5A-13DBA4190BFE}" type="presParOf" srcId="{C9FC122D-77B1-4225-8486-5EFB7D09CC1C}" destId="{9265B6FB-5A41-4CA9-9C2D-DB05EFEA2209}" srcOrd="0" destOrd="0" presId="urn:microsoft.com/office/officeart/2005/8/layout/hierarchy2"/>
    <dgm:cxn modelId="{3752187C-7D09-42E6-B061-5C155D56B500}" type="presParOf" srcId="{C9FC122D-77B1-4225-8486-5EFB7D09CC1C}" destId="{F3E7E4DE-6CB4-4356-A723-230C5D64274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25C84C-7C5E-4087-9B4F-BC178B8231F3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081FD945-1B5A-4B75-99B7-D8700951FF80}">
      <dgm:prSet phldrT="[Texto]" custT="1"/>
      <dgm:spPr/>
      <dgm:t>
        <a:bodyPr/>
        <a:lstStyle/>
        <a:p>
          <a:r>
            <a:rPr lang="es-ES" sz="1800" dirty="0" err="1" smtClean="0">
              <a:latin typeface="Arial" pitchFamily="34" charset="0"/>
              <a:cs typeface="Arial" pitchFamily="34" charset="0"/>
            </a:rPr>
            <a:t>Sensitius</a:t>
          </a:r>
          <a:endParaRPr lang="es-ES" sz="1800" dirty="0">
            <a:latin typeface="Arial" pitchFamily="34" charset="0"/>
            <a:cs typeface="Arial" pitchFamily="34" charset="0"/>
          </a:endParaRPr>
        </a:p>
      </dgm:t>
    </dgm:pt>
    <dgm:pt modelId="{D11581CC-44A7-4F7C-883A-C5BD1D02351D}" type="parTrans" cxnId="{EAC5FB62-5DC4-4976-8DAB-9354A9317750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A2F290CF-3BB3-439C-8236-ECFC4ED7B32B}" type="sibTrans" cxnId="{EAC5FB62-5DC4-4976-8DAB-9354A9317750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87628B59-A3A4-4E24-9C05-4B8D2C34C7A6}">
      <dgm:prSet phldrT="[Texto]" custT="1"/>
      <dgm:spPr/>
      <dgm:t>
        <a:bodyPr/>
        <a:lstStyle/>
        <a:p>
          <a:r>
            <a:rPr lang="es-ES" sz="1800" dirty="0" err="1" smtClean="0">
              <a:latin typeface="Arial" pitchFamily="34" charset="0"/>
              <a:cs typeface="Arial" pitchFamily="34" charset="0"/>
            </a:rPr>
            <a:t>Envien</a:t>
          </a:r>
          <a:r>
            <a:rPr lang="es-E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800" dirty="0" err="1" smtClean="0">
              <a:latin typeface="Arial" pitchFamily="34" charset="0"/>
              <a:cs typeface="Arial" pitchFamily="34" charset="0"/>
            </a:rPr>
            <a:t>estímuls</a:t>
          </a:r>
          <a:r>
            <a:rPr lang="es-ES" sz="1800" dirty="0" smtClean="0">
              <a:latin typeface="Arial" pitchFamily="34" charset="0"/>
              <a:cs typeface="Arial" pitchFamily="34" charset="0"/>
            </a:rPr>
            <a:t> des </a:t>
          </a:r>
          <a:r>
            <a:rPr lang="es-ES" sz="1800" dirty="0" err="1" smtClean="0">
              <a:latin typeface="Arial" pitchFamily="34" charset="0"/>
              <a:cs typeface="Arial" pitchFamily="34" charset="0"/>
            </a:rPr>
            <a:t>dels</a:t>
          </a:r>
          <a:r>
            <a:rPr lang="es-E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800" dirty="0" err="1" smtClean="0">
              <a:latin typeface="Arial" pitchFamily="34" charset="0"/>
              <a:cs typeface="Arial" pitchFamily="34" charset="0"/>
            </a:rPr>
            <a:t>receptors</a:t>
          </a:r>
          <a:r>
            <a:rPr lang="es-E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800" dirty="0" err="1" smtClean="0">
              <a:latin typeface="Arial" pitchFamily="34" charset="0"/>
              <a:cs typeface="Arial" pitchFamily="34" charset="0"/>
            </a:rPr>
            <a:t>als</a:t>
          </a:r>
          <a:r>
            <a:rPr lang="es-ES" sz="1800" dirty="0" smtClean="0">
              <a:latin typeface="Arial" pitchFamily="34" charset="0"/>
              <a:cs typeface="Arial" pitchFamily="34" charset="0"/>
            </a:rPr>
            <a:t> centres de </a:t>
          </a:r>
          <a:r>
            <a:rPr lang="es-ES" sz="1800" dirty="0" err="1" smtClean="0">
              <a:latin typeface="Arial" pitchFamily="34" charset="0"/>
              <a:cs typeface="Arial" pitchFamily="34" charset="0"/>
            </a:rPr>
            <a:t>coordinació</a:t>
          </a:r>
          <a:endParaRPr lang="es-ES" sz="1800" dirty="0">
            <a:latin typeface="Arial" pitchFamily="34" charset="0"/>
            <a:cs typeface="Arial" pitchFamily="34" charset="0"/>
          </a:endParaRPr>
        </a:p>
      </dgm:t>
    </dgm:pt>
    <dgm:pt modelId="{B39315D7-9542-4089-BEDC-B82C15D58098}" type="parTrans" cxnId="{50343828-8A73-4195-9C21-56D396EF309C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340288E8-FABF-4880-A019-E6719670DC7D}" type="sibTrans" cxnId="{50343828-8A73-4195-9C21-56D396EF309C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326CF4AA-AE29-4ADE-8DFB-656CD8640AD8}">
      <dgm:prSet phldrT="[Texto]" custT="1"/>
      <dgm:spPr/>
      <dgm:t>
        <a:bodyPr/>
        <a:lstStyle/>
        <a:p>
          <a:r>
            <a:rPr lang="es-ES" sz="1800" dirty="0" smtClean="0">
              <a:latin typeface="Arial" pitchFamily="34" charset="0"/>
              <a:cs typeface="Arial" pitchFamily="34" charset="0"/>
            </a:rPr>
            <a:t>Motors</a:t>
          </a:r>
          <a:endParaRPr lang="es-ES" sz="1800" dirty="0">
            <a:latin typeface="Arial" pitchFamily="34" charset="0"/>
            <a:cs typeface="Arial" pitchFamily="34" charset="0"/>
          </a:endParaRPr>
        </a:p>
      </dgm:t>
    </dgm:pt>
    <dgm:pt modelId="{2F92BDB0-678F-4704-AFD8-EEA2FAFBC72A}" type="parTrans" cxnId="{214B6790-7BF6-4691-820F-8B20678B192D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7E724EA0-7894-490A-9765-E9528368DC4B}" type="sibTrans" cxnId="{214B6790-7BF6-4691-820F-8B20678B192D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64D0F3BC-1B16-46F8-B59D-D0636E16443A}">
      <dgm:prSet phldrT="[Texto]" custT="1"/>
      <dgm:spPr/>
      <dgm:t>
        <a:bodyPr/>
        <a:lstStyle/>
        <a:p>
          <a:r>
            <a:rPr lang="es-ES" sz="1800" dirty="0" smtClean="0">
              <a:latin typeface="Arial" pitchFamily="34" charset="0"/>
              <a:cs typeface="Arial" pitchFamily="34" charset="0"/>
            </a:rPr>
            <a:t>Transporten </a:t>
          </a:r>
          <a:r>
            <a:rPr lang="es-ES" sz="1800" dirty="0" err="1" smtClean="0">
              <a:latin typeface="Arial" pitchFamily="34" charset="0"/>
              <a:cs typeface="Arial" pitchFamily="34" charset="0"/>
            </a:rPr>
            <a:t>l’ímpuls</a:t>
          </a:r>
          <a:r>
            <a:rPr lang="es-ES" sz="1800" dirty="0" smtClean="0">
              <a:latin typeface="Arial" pitchFamily="34" charset="0"/>
              <a:cs typeface="Arial" pitchFamily="34" charset="0"/>
            </a:rPr>
            <a:t> des </a:t>
          </a:r>
          <a:r>
            <a:rPr lang="es-ES" sz="1800" dirty="0" err="1" smtClean="0">
              <a:latin typeface="Arial" pitchFamily="34" charset="0"/>
              <a:cs typeface="Arial" pitchFamily="34" charset="0"/>
            </a:rPr>
            <a:t>dels</a:t>
          </a:r>
          <a:r>
            <a:rPr lang="es-ES" sz="1800" dirty="0" smtClean="0">
              <a:latin typeface="Arial" pitchFamily="34" charset="0"/>
              <a:cs typeface="Arial" pitchFamily="34" charset="0"/>
            </a:rPr>
            <a:t> centres de </a:t>
          </a:r>
          <a:r>
            <a:rPr lang="es-ES" sz="1800" dirty="0" err="1" smtClean="0">
              <a:latin typeface="Arial" pitchFamily="34" charset="0"/>
              <a:cs typeface="Arial" pitchFamily="34" charset="0"/>
            </a:rPr>
            <a:t>coordinació</a:t>
          </a:r>
          <a:r>
            <a:rPr lang="es-E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800" dirty="0" err="1" smtClean="0">
              <a:latin typeface="Arial" pitchFamily="34" charset="0"/>
              <a:cs typeface="Arial" pitchFamily="34" charset="0"/>
            </a:rPr>
            <a:t>als</a:t>
          </a:r>
          <a:r>
            <a:rPr lang="es-E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800" dirty="0" err="1" smtClean="0">
              <a:latin typeface="Arial" pitchFamily="34" charset="0"/>
              <a:cs typeface="Arial" pitchFamily="34" charset="0"/>
            </a:rPr>
            <a:t>òrgans</a:t>
          </a:r>
          <a:r>
            <a:rPr lang="es-E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800" dirty="0" err="1" smtClean="0">
              <a:latin typeface="Arial" pitchFamily="34" charset="0"/>
              <a:cs typeface="Arial" pitchFamily="34" charset="0"/>
            </a:rPr>
            <a:t>efectors</a:t>
          </a:r>
          <a:r>
            <a:rPr lang="es-ES" sz="1800" dirty="0" smtClean="0">
              <a:latin typeface="Arial" pitchFamily="34" charset="0"/>
              <a:cs typeface="Arial" pitchFamily="34" charset="0"/>
            </a:rPr>
            <a:t>.</a:t>
          </a:r>
          <a:endParaRPr lang="es-ES" sz="1800" dirty="0">
            <a:latin typeface="Arial" pitchFamily="34" charset="0"/>
            <a:cs typeface="Arial" pitchFamily="34" charset="0"/>
          </a:endParaRPr>
        </a:p>
      </dgm:t>
    </dgm:pt>
    <dgm:pt modelId="{0F0DB8C3-8342-45DD-883B-701A7D56865B}" type="parTrans" cxnId="{AD6B3F5B-E1D9-4A4F-AC78-FDAB51685512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E05EC463-D2FB-4BC1-9478-EA8E267257B2}" type="sibTrans" cxnId="{AD6B3F5B-E1D9-4A4F-AC78-FDAB51685512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793C48DC-9386-49E2-909F-EF972D991BD2}">
      <dgm:prSet phldrT="[Texto]" custT="1"/>
      <dgm:spPr/>
      <dgm:t>
        <a:bodyPr/>
        <a:lstStyle/>
        <a:p>
          <a:r>
            <a:rPr lang="es-ES" sz="1800" dirty="0" err="1" smtClean="0">
              <a:latin typeface="Arial" pitchFamily="34" charset="0"/>
              <a:cs typeface="Arial" pitchFamily="34" charset="0"/>
            </a:rPr>
            <a:t>Mixtes</a:t>
          </a:r>
          <a:endParaRPr lang="es-ES" sz="1800" dirty="0">
            <a:latin typeface="Arial" pitchFamily="34" charset="0"/>
            <a:cs typeface="Arial" pitchFamily="34" charset="0"/>
          </a:endParaRPr>
        </a:p>
      </dgm:t>
    </dgm:pt>
    <dgm:pt modelId="{32CEBB92-0E62-4532-9D02-06B87625C44D}" type="parTrans" cxnId="{3985D620-C47E-461E-9A98-7E7885222A95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F26D4FBA-D3E2-4A47-BD17-E9791A9870A2}" type="sibTrans" cxnId="{3985D620-C47E-461E-9A98-7E7885222A95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099B3F30-F161-40F3-8475-7B838C50DAFC}">
      <dgm:prSet phldrT="[Texto]" custT="1"/>
      <dgm:spPr/>
      <dgm:t>
        <a:bodyPr/>
        <a:lstStyle/>
        <a:p>
          <a:r>
            <a:rPr lang="es-ES" sz="1800" dirty="0" smtClean="0">
              <a:latin typeface="Arial" pitchFamily="34" charset="0"/>
              <a:cs typeface="Arial" pitchFamily="34" charset="0"/>
            </a:rPr>
            <a:t>Presenten </a:t>
          </a:r>
          <a:r>
            <a:rPr lang="es-ES" sz="1800" dirty="0" err="1" smtClean="0">
              <a:latin typeface="Arial" pitchFamily="34" charset="0"/>
              <a:cs typeface="Arial" pitchFamily="34" charset="0"/>
            </a:rPr>
            <a:t>fibres</a:t>
          </a:r>
          <a:r>
            <a:rPr lang="es-ES" sz="18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800" dirty="0" err="1" smtClean="0">
              <a:latin typeface="Arial" pitchFamily="34" charset="0"/>
              <a:cs typeface="Arial" pitchFamily="34" charset="0"/>
            </a:rPr>
            <a:t>dels</a:t>
          </a:r>
          <a:r>
            <a:rPr lang="es-ES" sz="1800" dirty="0" smtClean="0">
              <a:latin typeface="Arial" pitchFamily="34" charset="0"/>
              <a:cs typeface="Arial" pitchFamily="34" charset="0"/>
            </a:rPr>
            <a:t> dos </a:t>
          </a:r>
          <a:r>
            <a:rPr lang="es-ES" sz="1800" dirty="0" err="1" smtClean="0">
              <a:latin typeface="Arial" pitchFamily="34" charset="0"/>
              <a:cs typeface="Arial" pitchFamily="34" charset="0"/>
            </a:rPr>
            <a:t>tipus</a:t>
          </a:r>
          <a:endParaRPr lang="es-ES" sz="1800" dirty="0">
            <a:latin typeface="Arial" pitchFamily="34" charset="0"/>
            <a:cs typeface="Arial" pitchFamily="34" charset="0"/>
          </a:endParaRPr>
        </a:p>
      </dgm:t>
    </dgm:pt>
    <dgm:pt modelId="{6EC6498F-D370-4EB8-B89C-E7FD2BBA3501}" type="parTrans" cxnId="{C48E9E69-018A-40A7-AAD5-11F368C71176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ED9E4A2E-3F5A-4442-8A1B-00C9B706383F}" type="sibTrans" cxnId="{C48E9E69-018A-40A7-AAD5-11F368C71176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B3C3B136-C358-4B70-8348-66D3BFDD5B8B}" type="pres">
      <dgm:prSet presAssocID="{8F25C84C-7C5E-4087-9B4F-BC178B8231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AF4F6A6-9320-484F-8327-E40416832857}" type="pres">
      <dgm:prSet presAssocID="{081FD945-1B5A-4B75-99B7-D8700951FF80}" presName="linNode" presStyleCnt="0"/>
      <dgm:spPr/>
    </dgm:pt>
    <dgm:pt modelId="{3BCFD85C-5DC4-4FF7-82D0-CBF30B59F28D}" type="pres">
      <dgm:prSet presAssocID="{081FD945-1B5A-4B75-99B7-D8700951FF80}" presName="parentText" presStyleLbl="node1" presStyleIdx="0" presStyleCnt="3" custScaleY="28606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745C647-C08B-4ED9-B8A3-CDD426BC3B6D}" type="pres">
      <dgm:prSet presAssocID="{081FD945-1B5A-4B75-99B7-D8700951FF80}" presName="descendantText" presStyleLbl="alignAccFollowNode1" presStyleIdx="0" presStyleCnt="3" custScaleY="31687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5278B5E-1687-4811-9729-8312617E93E3}" type="pres">
      <dgm:prSet presAssocID="{A2F290CF-3BB3-439C-8236-ECFC4ED7B32B}" presName="sp" presStyleCnt="0"/>
      <dgm:spPr/>
    </dgm:pt>
    <dgm:pt modelId="{C2441BD6-E8DC-43DC-AA16-0D0D0F5A478E}" type="pres">
      <dgm:prSet presAssocID="{326CF4AA-AE29-4ADE-8DFB-656CD8640AD8}" presName="linNode" presStyleCnt="0"/>
      <dgm:spPr/>
    </dgm:pt>
    <dgm:pt modelId="{3603CA5B-E286-451A-97B1-5BFCC2A3E393}" type="pres">
      <dgm:prSet presAssocID="{326CF4AA-AE29-4ADE-8DFB-656CD8640AD8}" presName="parentText" presStyleLbl="node1" presStyleIdx="1" presStyleCnt="3" custScaleY="24447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8E6DB0-48B2-4DC2-9DA0-AB52B7505F64}" type="pres">
      <dgm:prSet presAssocID="{326CF4AA-AE29-4ADE-8DFB-656CD8640AD8}" presName="descendantText" presStyleLbl="alignAccFollowNode1" presStyleIdx="1" presStyleCnt="3" custScaleY="39520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423F3E7-4C26-488A-BB4D-8355587372B9}" type="pres">
      <dgm:prSet presAssocID="{7E724EA0-7894-490A-9765-E9528368DC4B}" presName="sp" presStyleCnt="0"/>
      <dgm:spPr/>
    </dgm:pt>
    <dgm:pt modelId="{11DC8C94-A5F9-4399-A049-8821774FFDA9}" type="pres">
      <dgm:prSet presAssocID="{793C48DC-9386-49E2-909F-EF972D991BD2}" presName="linNode" presStyleCnt="0"/>
      <dgm:spPr/>
    </dgm:pt>
    <dgm:pt modelId="{5E29EC03-0935-4FA4-865F-207D0F54EB03}" type="pres">
      <dgm:prSet presAssocID="{793C48DC-9386-49E2-909F-EF972D991BD2}" presName="parentText" presStyleLbl="node1" presStyleIdx="2" presStyleCnt="3" custScaleY="25662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F9F922-4D98-47ED-814C-5EB56ED672F6}" type="pres">
      <dgm:prSet presAssocID="{793C48DC-9386-49E2-909F-EF972D991BD2}" presName="descendantText" presStyleLbl="alignAccFollowNode1" presStyleIdx="2" presStyleCnt="3" custAng="10800000" custFlipHor="1" custScaleY="23584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D6B3F5B-E1D9-4A4F-AC78-FDAB51685512}" srcId="{326CF4AA-AE29-4ADE-8DFB-656CD8640AD8}" destId="{64D0F3BC-1B16-46F8-B59D-D0636E16443A}" srcOrd="0" destOrd="0" parTransId="{0F0DB8C3-8342-45DD-883B-701A7D56865B}" sibTransId="{E05EC463-D2FB-4BC1-9478-EA8E267257B2}"/>
    <dgm:cxn modelId="{AB02688B-44AF-4AE1-9651-243D22FF4AB6}" type="presOf" srcId="{8F25C84C-7C5E-4087-9B4F-BC178B8231F3}" destId="{B3C3B136-C358-4B70-8348-66D3BFDD5B8B}" srcOrd="0" destOrd="0" presId="urn:microsoft.com/office/officeart/2005/8/layout/vList5"/>
    <dgm:cxn modelId="{3985D620-C47E-461E-9A98-7E7885222A95}" srcId="{8F25C84C-7C5E-4087-9B4F-BC178B8231F3}" destId="{793C48DC-9386-49E2-909F-EF972D991BD2}" srcOrd="2" destOrd="0" parTransId="{32CEBB92-0E62-4532-9D02-06B87625C44D}" sibTransId="{F26D4FBA-D3E2-4A47-BD17-E9791A9870A2}"/>
    <dgm:cxn modelId="{50343828-8A73-4195-9C21-56D396EF309C}" srcId="{081FD945-1B5A-4B75-99B7-D8700951FF80}" destId="{87628B59-A3A4-4E24-9C05-4B8D2C34C7A6}" srcOrd="0" destOrd="0" parTransId="{B39315D7-9542-4089-BEDC-B82C15D58098}" sibTransId="{340288E8-FABF-4880-A019-E6719670DC7D}"/>
    <dgm:cxn modelId="{1194EB88-AFEE-4825-A252-A412D325B7A2}" type="presOf" srcId="{64D0F3BC-1B16-46F8-B59D-D0636E16443A}" destId="{BE8E6DB0-48B2-4DC2-9DA0-AB52B7505F64}" srcOrd="0" destOrd="0" presId="urn:microsoft.com/office/officeart/2005/8/layout/vList5"/>
    <dgm:cxn modelId="{D46F4619-B098-4062-BF7A-8EECA5F6FD64}" type="presOf" srcId="{099B3F30-F161-40F3-8475-7B838C50DAFC}" destId="{86F9F922-4D98-47ED-814C-5EB56ED672F6}" srcOrd="0" destOrd="0" presId="urn:microsoft.com/office/officeart/2005/8/layout/vList5"/>
    <dgm:cxn modelId="{0BC2864F-B201-4644-9908-D15C5118843B}" type="presOf" srcId="{326CF4AA-AE29-4ADE-8DFB-656CD8640AD8}" destId="{3603CA5B-E286-451A-97B1-5BFCC2A3E393}" srcOrd="0" destOrd="0" presId="urn:microsoft.com/office/officeart/2005/8/layout/vList5"/>
    <dgm:cxn modelId="{EAC5FB62-5DC4-4976-8DAB-9354A9317750}" srcId="{8F25C84C-7C5E-4087-9B4F-BC178B8231F3}" destId="{081FD945-1B5A-4B75-99B7-D8700951FF80}" srcOrd="0" destOrd="0" parTransId="{D11581CC-44A7-4F7C-883A-C5BD1D02351D}" sibTransId="{A2F290CF-3BB3-439C-8236-ECFC4ED7B32B}"/>
    <dgm:cxn modelId="{F2242A5F-91E8-4FE8-9667-4EDA92EF3685}" type="presOf" srcId="{081FD945-1B5A-4B75-99B7-D8700951FF80}" destId="{3BCFD85C-5DC4-4FF7-82D0-CBF30B59F28D}" srcOrd="0" destOrd="0" presId="urn:microsoft.com/office/officeart/2005/8/layout/vList5"/>
    <dgm:cxn modelId="{214B6790-7BF6-4691-820F-8B20678B192D}" srcId="{8F25C84C-7C5E-4087-9B4F-BC178B8231F3}" destId="{326CF4AA-AE29-4ADE-8DFB-656CD8640AD8}" srcOrd="1" destOrd="0" parTransId="{2F92BDB0-678F-4704-AFD8-EEA2FAFBC72A}" sibTransId="{7E724EA0-7894-490A-9765-E9528368DC4B}"/>
    <dgm:cxn modelId="{BFB3F8EA-3561-4C82-A9DD-97A88405A9B3}" type="presOf" srcId="{87628B59-A3A4-4E24-9C05-4B8D2C34C7A6}" destId="{C745C647-C08B-4ED9-B8A3-CDD426BC3B6D}" srcOrd="0" destOrd="0" presId="urn:microsoft.com/office/officeart/2005/8/layout/vList5"/>
    <dgm:cxn modelId="{C48E9E69-018A-40A7-AAD5-11F368C71176}" srcId="{793C48DC-9386-49E2-909F-EF972D991BD2}" destId="{099B3F30-F161-40F3-8475-7B838C50DAFC}" srcOrd="0" destOrd="0" parTransId="{6EC6498F-D370-4EB8-B89C-E7FD2BBA3501}" sibTransId="{ED9E4A2E-3F5A-4442-8A1B-00C9B706383F}"/>
    <dgm:cxn modelId="{069A0B02-2A17-4040-9F68-808A869625BB}" type="presOf" srcId="{793C48DC-9386-49E2-909F-EF972D991BD2}" destId="{5E29EC03-0935-4FA4-865F-207D0F54EB03}" srcOrd="0" destOrd="0" presId="urn:microsoft.com/office/officeart/2005/8/layout/vList5"/>
    <dgm:cxn modelId="{730525BE-5A1E-4C3F-9E3D-13F5B32F342D}" type="presParOf" srcId="{B3C3B136-C358-4B70-8348-66D3BFDD5B8B}" destId="{7AF4F6A6-9320-484F-8327-E40416832857}" srcOrd="0" destOrd="0" presId="urn:microsoft.com/office/officeart/2005/8/layout/vList5"/>
    <dgm:cxn modelId="{E1A9EC49-B949-4ADC-8266-CAFFACBEE265}" type="presParOf" srcId="{7AF4F6A6-9320-484F-8327-E40416832857}" destId="{3BCFD85C-5DC4-4FF7-82D0-CBF30B59F28D}" srcOrd="0" destOrd="0" presId="urn:microsoft.com/office/officeart/2005/8/layout/vList5"/>
    <dgm:cxn modelId="{2009BDF6-0ACB-41A3-AB3B-406EF5B77250}" type="presParOf" srcId="{7AF4F6A6-9320-484F-8327-E40416832857}" destId="{C745C647-C08B-4ED9-B8A3-CDD426BC3B6D}" srcOrd="1" destOrd="0" presId="urn:microsoft.com/office/officeart/2005/8/layout/vList5"/>
    <dgm:cxn modelId="{CD316BB5-269E-438A-A23C-801E0F77F263}" type="presParOf" srcId="{B3C3B136-C358-4B70-8348-66D3BFDD5B8B}" destId="{E5278B5E-1687-4811-9729-8312617E93E3}" srcOrd="1" destOrd="0" presId="urn:microsoft.com/office/officeart/2005/8/layout/vList5"/>
    <dgm:cxn modelId="{94D9550E-FDCF-4D57-8352-0E244771D79B}" type="presParOf" srcId="{B3C3B136-C358-4B70-8348-66D3BFDD5B8B}" destId="{C2441BD6-E8DC-43DC-AA16-0D0D0F5A478E}" srcOrd="2" destOrd="0" presId="urn:microsoft.com/office/officeart/2005/8/layout/vList5"/>
    <dgm:cxn modelId="{8FC8D937-48C2-4992-B531-3378E731902B}" type="presParOf" srcId="{C2441BD6-E8DC-43DC-AA16-0D0D0F5A478E}" destId="{3603CA5B-E286-451A-97B1-5BFCC2A3E393}" srcOrd="0" destOrd="0" presId="urn:microsoft.com/office/officeart/2005/8/layout/vList5"/>
    <dgm:cxn modelId="{D476A2F7-0BE4-4778-ADCA-4D8C9D6CA0EA}" type="presParOf" srcId="{C2441BD6-E8DC-43DC-AA16-0D0D0F5A478E}" destId="{BE8E6DB0-48B2-4DC2-9DA0-AB52B7505F64}" srcOrd="1" destOrd="0" presId="urn:microsoft.com/office/officeart/2005/8/layout/vList5"/>
    <dgm:cxn modelId="{BCD483B5-0B0C-4FA0-85E0-427417F7E6B2}" type="presParOf" srcId="{B3C3B136-C358-4B70-8348-66D3BFDD5B8B}" destId="{9423F3E7-4C26-488A-BB4D-8355587372B9}" srcOrd="3" destOrd="0" presId="urn:microsoft.com/office/officeart/2005/8/layout/vList5"/>
    <dgm:cxn modelId="{4F337FE1-9CB7-4751-8081-B857142C01B1}" type="presParOf" srcId="{B3C3B136-C358-4B70-8348-66D3BFDD5B8B}" destId="{11DC8C94-A5F9-4399-A049-8821774FFDA9}" srcOrd="4" destOrd="0" presId="urn:microsoft.com/office/officeart/2005/8/layout/vList5"/>
    <dgm:cxn modelId="{4CA1E4E1-F987-4611-8710-C3F735737709}" type="presParOf" srcId="{11DC8C94-A5F9-4399-A049-8821774FFDA9}" destId="{5E29EC03-0935-4FA4-865F-207D0F54EB03}" srcOrd="0" destOrd="0" presId="urn:microsoft.com/office/officeart/2005/8/layout/vList5"/>
    <dgm:cxn modelId="{D0B8AB8C-E8BC-4290-AD10-50CB3D63C3A2}" type="presParOf" srcId="{11DC8C94-A5F9-4399-A049-8821774FFDA9}" destId="{86F9F922-4D98-47ED-814C-5EB56ED672F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0330BA5-7820-4656-9A5B-1E379D1A794C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17DB16DC-32F2-433B-814F-F5D447969507}">
      <dgm:prSet phldrT="[Texto]"/>
      <dgm:spPr/>
      <dgm:t>
        <a:bodyPr/>
        <a:lstStyle/>
        <a:p>
          <a:r>
            <a:rPr lang="es-ES" smtClean="0"/>
            <a:t>Craneals</a:t>
          </a:r>
          <a:endParaRPr lang="es-ES" dirty="0"/>
        </a:p>
      </dgm:t>
    </dgm:pt>
    <dgm:pt modelId="{0809D503-9A3B-4D0E-AD0E-9CB8BBC3D849}" type="parTrans" cxnId="{6D02F44A-9DE3-4E2E-8882-392E547FE26C}">
      <dgm:prSet/>
      <dgm:spPr/>
      <dgm:t>
        <a:bodyPr/>
        <a:lstStyle/>
        <a:p>
          <a:endParaRPr lang="es-ES"/>
        </a:p>
      </dgm:t>
    </dgm:pt>
    <dgm:pt modelId="{ED1331A0-0666-45CF-810F-F3F2FF395D95}" type="sibTrans" cxnId="{6D02F44A-9DE3-4E2E-8882-392E547FE26C}">
      <dgm:prSet/>
      <dgm:spPr/>
      <dgm:t>
        <a:bodyPr/>
        <a:lstStyle/>
        <a:p>
          <a:endParaRPr lang="es-ES"/>
        </a:p>
      </dgm:t>
    </dgm:pt>
    <dgm:pt modelId="{E20E8903-42A3-4FE6-8AA8-E35F7BFF8CB1}">
      <dgm:prSet phldrT="[Texto]"/>
      <dgm:spPr/>
      <dgm:t>
        <a:bodyPr/>
        <a:lstStyle/>
        <a:p>
          <a:r>
            <a:rPr lang="es-ES" dirty="0" smtClean="0"/>
            <a:t>Origen en la </a:t>
          </a:r>
          <a:r>
            <a:rPr lang="es-ES" dirty="0" err="1" smtClean="0"/>
            <a:t>medul·la</a:t>
          </a:r>
          <a:r>
            <a:rPr lang="es-ES" dirty="0" smtClean="0"/>
            <a:t> espinal</a:t>
          </a:r>
          <a:endParaRPr lang="es-ES" dirty="0"/>
        </a:p>
      </dgm:t>
    </dgm:pt>
    <dgm:pt modelId="{F1EF40A3-8CEE-4AA0-ADAC-434467676B31}" type="sibTrans" cxnId="{9D08069C-0E46-47D2-A629-88BE62CF0395}">
      <dgm:prSet/>
      <dgm:spPr/>
      <dgm:t>
        <a:bodyPr/>
        <a:lstStyle/>
        <a:p>
          <a:endParaRPr lang="es-ES"/>
        </a:p>
      </dgm:t>
    </dgm:pt>
    <dgm:pt modelId="{326B5C44-0900-406B-88AF-6A357E6BAEF8}" type="parTrans" cxnId="{9D08069C-0E46-47D2-A629-88BE62CF0395}">
      <dgm:prSet/>
      <dgm:spPr/>
      <dgm:t>
        <a:bodyPr/>
        <a:lstStyle/>
        <a:p>
          <a:endParaRPr lang="es-ES"/>
        </a:p>
      </dgm:t>
    </dgm:pt>
    <dgm:pt modelId="{137750F4-39B1-4CF8-B68E-4ED56AE96CDC}">
      <dgm:prSet phldrT="[Texto]"/>
      <dgm:spPr/>
      <dgm:t>
        <a:bodyPr/>
        <a:lstStyle/>
        <a:p>
          <a:r>
            <a:rPr lang="es-ES" dirty="0" err="1" smtClean="0"/>
            <a:t>Espinals</a:t>
          </a:r>
          <a:endParaRPr lang="es-ES" dirty="0"/>
        </a:p>
      </dgm:t>
    </dgm:pt>
    <dgm:pt modelId="{C9C15A91-1D1F-4FE6-808C-8977C5431B15}" type="sibTrans" cxnId="{613A517B-60FA-4D65-83DF-4823275439CA}">
      <dgm:prSet/>
      <dgm:spPr/>
      <dgm:t>
        <a:bodyPr/>
        <a:lstStyle/>
        <a:p>
          <a:endParaRPr lang="es-ES"/>
        </a:p>
      </dgm:t>
    </dgm:pt>
    <dgm:pt modelId="{E3A54616-3A52-4DC2-97DC-435433A3841D}" type="parTrans" cxnId="{613A517B-60FA-4D65-83DF-4823275439CA}">
      <dgm:prSet/>
      <dgm:spPr/>
      <dgm:t>
        <a:bodyPr/>
        <a:lstStyle/>
        <a:p>
          <a:endParaRPr lang="es-ES"/>
        </a:p>
      </dgm:t>
    </dgm:pt>
    <dgm:pt modelId="{23214C8E-6F0D-4043-9702-3F09E9E16155}">
      <dgm:prSet phldrT="[Texto]"/>
      <dgm:spPr/>
      <dgm:t>
        <a:bodyPr/>
        <a:lstStyle/>
        <a:p>
          <a:r>
            <a:rPr lang="es-ES" dirty="0" smtClean="0"/>
            <a:t>Surten de </a:t>
          </a:r>
          <a:r>
            <a:rPr lang="es-ES" dirty="0" err="1" smtClean="0"/>
            <a:t>l’encèfal</a:t>
          </a:r>
          <a:endParaRPr lang="es-ES" dirty="0"/>
        </a:p>
      </dgm:t>
    </dgm:pt>
    <dgm:pt modelId="{2ECC8550-2EB9-4F48-B77F-7A8DC1A96684}" type="sibTrans" cxnId="{7D7928BA-4CFA-43DB-8028-D113D4816C2C}">
      <dgm:prSet/>
      <dgm:spPr/>
      <dgm:t>
        <a:bodyPr/>
        <a:lstStyle/>
        <a:p>
          <a:endParaRPr lang="es-ES"/>
        </a:p>
      </dgm:t>
    </dgm:pt>
    <dgm:pt modelId="{9DA5704C-A530-431A-BAD9-7462B84773C6}" type="parTrans" cxnId="{7D7928BA-4CFA-43DB-8028-D113D4816C2C}">
      <dgm:prSet/>
      <dgm:spPr/>
      <dgm:t>
        <a:bodyPr/>
        <a:lstStyle/>
        <a:p>
          <a:endParaRPr lang="es-ES"/>
        </a:p>
      </dgm:t>
    </dgm:pt>
    <dgm:pt modelId="{8E767BF0-40A7-4879-87E7-9F04456E2114}" type="pres">
      <dgm:prSet presAssocID="{60330BA5-7820-4656-9A5B-1E379D1A79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501A100-FCBC-491D-9CD4-A7955D6C6825}" type="pres">
      <dgm:prSet presAssocID="{17DB16DC-32F2-433B-814F-F5D447969507}" presName="linNode" presStyleCnt="0"/>
      <dgm:spPr/>
    </dgm:pt>
    <dgm:pt modelId="{21884308-B15D-40B2-AD82-51CBAFB24B00}" type="pres">
      <dgm:prSet presAssocID="{17DB16DC-32F2-433B-814F-F5D447969507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3485CF-91F7-49EB-80FC-1DEE22BDC533}" type="pres">
      <dgm:prSet presAssocID="{17DB16DC-32F2-433B-814F-F5D447969507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583B88F-A78E-4F8A-BCFC-5CA1F020633A}" type="pres">
      <dgm:prSet presAssocID="{ED1331A0-0666-45CF-810F-F3F2FF395D95}" presName="sp" presStyleCnt="0"/>
      <dgm:spPr/>
    </dgm:pt>
    <dgm:pt modelId="{4645D4A0-7EE9-49B8-93AD-11D7FFC574DC}" type="pres">
      <dgm:prSet presAssocID="{137750F4-39B1-4CF8-B68E-4ED56AE96CDC}" presName="linNode" presStyleCnt="0"/>
      <dgm:spPr/>
    </dgm:pt>
    <dgm:pt modelId="{1A7F6AFD-1FF8-4147-A65C-755D31D1AE94}" type="pres">
      <dgm:prSet presAssocID="{137750F4-39B1-4CF8-B68E-4ED56AE96CDC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F032792-DBC4-4DA4-9CD6-3455457B96E4}" type="pres">
      <dgm:prSet presAssocID="{137750F4-39B1-4CF8-B68E-4ED56AE96CDC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D08069C-0E46-47D2-A629-88BE62CF0395}" srcId="{137750F4-39B1-4CF8-B68E-4ED56AE96CDC}" destId="{E20E8903-42A3-4FE6-8AA8-E35F7BFF8CB1}" srcOrd="0" destOrd="0" parTransId="{326B5C44-0900-406B-88AF-6A357E6BAEF8}" sibTransId="{F1EF40A3-8CEE-4AA0-ADAC-434467676B31}"/>
    <dgm:cxn modelId="{652712B5-C197-4E55-8FE2-E1F1E8553ACD}" type="presOf" srcId="{137750F4-39B1-4CF8-B68E-4ED56AE96CDC}" destId="{1A7F6AFD-1FF8-4147-A65C-755D31D1AE94}" srcOrd="0" destOrd="0" presId="urn:microsoft.com/office/officeart/2005/8/layout/vList5"/>
    <dgm:cxn modelId="{7D7928BA-4CFA-43DB-8028-D113D4816C2C}" srcId="{17DB16DC-32F2-433B-814F-F5D447969507}" destId="{23214C8E-6F0D-4043-9702-3F09E9E16155}" srcOrd="0" destOrd="0" parTransId="{9DA5704C-A530-431A-BAD9-7462B84773C6}" sibTransId="{2ECC8550-2EB9-4F48-B77F-7A8DC1A96684}"/>
    <dgm:cxn modelId="{3D518BCF-EA18-4938-902B-B71907672622}" type="presOf" srcId="{23214C8E-6F0D-4043-9702-3F09E9E16155}" destId="{583485CF-91F7-49EB-80FC-1DEE22BDC533}" srcOrd="0" destOrd="0" presId="urn:microsoft.com/office/officeart/2005/8/layout/vList5"/>
    <dgm:cxn modelId="{613A517B-60FA-4D65-83DF-4823275439CA}" srcId="{60330BA5-7820-4656-9A5B-1E379D1A794C}" destId="{137750F4-39B1-4CF8-B68E-4ED56AE96CDC}" srcOrd="1" destOrd="0" parTransId="{E3A54616-3A52-4DC2-97DC-435433A3841D}" sibTransId="{C9C15A91-1D1F-4FE6-808C-8977C5431B15}"/>
    <dgm:cxn modelId="{FF5B3FAE-65D6-45C1-B1DE-A1D48841CB6B}" type="presOf" srcId="{60330BA5-7820-4656-9A5B-1E379D1A794C}" destId="{8E767BF0-40A7-4879-87E7-9F04456E2114}" srcOrd="0" destOrd="0" presId="urn:microsoft.com/office/officeart/2005/8/layout/vList5"/>
    <dgm:cxn modelId="{6D02F44A-9DE3-4E2E-8882-392E547FE26C}" srcId="{60330BA5-7820-4656-9A5B-1E379D1A794C}" destId="{17DB16DC-32F2-433B-814F-F5D447969507}" srcOrd="0" destOrd="0" parTransId="{0809D503-9A3B-4D0E-AD0E-9CB8BBC3D849}" sibTransId="{ED1331A0-0666-45CF-810F-F3F2FF395D95}"/>
    <dgm:cxn modelId="{ADE110B1-179C-40E3-8BA9-B095C885E128}" type="presOf" srcId="{E20E8903-42A3-4FE6-8AA8-E35F7BFF8CB1}" destId="{CF032792-DBC4-4DA4-9CD6-3455457B96E4}" srcOrd="0" destOrd="0" presId="urn:microsoft.com/office/officeart/2005/8/layout/vList5"/>
    <dgm:cxn modelId="{B2AFFAB6-FE9A-413E-8CB3-C51CD434B21D}" type="presOf" srcId="{17DB16DC-32F2-433B-814F-F5D447969507}" destId="{21884308-B15D-40B2-AD82-51CBAFB24B00}" srcOrd="0" destOrd="0" presId="urn:microsoft.com/office/officeart/2005/8/layout/vList5"/>
    <dgm:cxn modelId="{E0EAE330-BE23-4880-9187-23773500C3A6}" type="presParOf" srcId="{8E767BF0-40A7-4879-87E7-9F04456E2114}" destId="{8501A100-FCBC-491D-9CD4-A7955D6C6825}" srcOrd="0" destOrd="0" presId="urn:microsoft.com/office/officeart/2005/8/layout/vList5"/>
    <dgm:cxn modelId="{99319FE8-6ADF-4C70-9990-34F88B9B30D0}" type="presParOf" srcId="{8501A100-FCBC-491D-9CD4-A7955D6C6825}" destId="{21884308-B15D-40B2-AD82-51CBAFB24B00}" srcOrd="0" destOrd="0" presId="urn:microsoft.com/office/officeart/2005/8/layout/vList5"/>
    <dgm:cxn modelId="{5951F1E8-160E-4593-940F-857E5FCDE28D}" type="presParOf" srcId="{8501A100-FCBC-491D-9CD4-A7955D6C6825}" destId="{583485CF-91F7-49EB-80FC-1DEE22BDC533}" srcOrd="1" destOrd="0" presId="urn:microsoft.com/office/officeart/2005/8/layout/vList5"/>
    <dgm:cxn modelId="{6CC841F6-64EE-49BD-8500-13CDF86F0AD9}" type="presParOf" srcId="{8E767BF0-40A7-4879-87E7-9F04456E2114}" destId="{1583B88F-A78E-4F8A-BCFC-5CA1F020633A}" srcOrd="1" destOrd="0" presId="urn:microsoft.com/office/officeart/2005/8/layout/vList5"/>
    <dgm:cxn modelId="{C49D69E6-1909-4211-91C0-26E9D82DC2AD}" type="presParOf" srcId="{8E767BF0-40A7-4879-87E7-9F04456E2114}" destId="{4645D4A0-7EE9-49B8-93AD-11D7FFC574DC}" srcOrd="2" destOrd="0" presId="urn:microsoft.com/office/officeart/2005/8/layout/vList5"/>
    <dgm:cxn modelId="{AA523627-B98D-4228-AE0E-CA7E448BD3AE}" type="presParOf" srcId="{4645D4A0-7EE9-49B8-93AD-11D7FFC574DC}" destId="{1A7F6AFD-1FF8-4147-A65C-755D31D1AE94}" srcOrd="0" destOrd="0" presId="urn:microsoft.com/office/officeart/2005/8/layout/vList5"/>
    <dgm:cxn modelId="{9773430D-A5F9-43D1-89B6-6D0FDEAE8013}" type="presParOf" srcId="{4645D4A0-7EE9-49B8-93AD-11D7FFC574DC}" destId="{CF032792-DBC4-4DA4-9CD6-3455457B96E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190E56-07B1-47EC-9D03-FC1BDEE39FA0}" type="doc">
      <dgm:prSet loTypeId="urn:microsoft.com/office/officeart/2005/8/layout/orgChart1" loCatId="hierarchy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s-ES"/>
        </a:p>
      </dgm:t>
    </dgm:pt>
    <dgm:pt modelId="{E4A0A6FA-EBD7-48AD-9EEE-CC1704137886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noFill/>
        <a:ln>
          <a:noFill/>
        </a:ln>
      </dgm:spPr>
      <dgm:t>
        <a:bodyPr/>
        <a:lstStyle/>
        <a:p>
          <a:pPr algn="l"/>
          <a:r>
            <a:rPr lang="es-ES" sz="2000" dirty="0" err="1" smtClean="0">
              <a:solidFill>
                <a:schemeClr val="bg1"/>
              </a:solidFill>
            </a:rPr>
            <a:t>Segons</a:t>
          </a:r>
          <a:r>
            <a:rPr lang="es-ES" sz="2000" dirty="0" smtClean="0">
              <a:solidFill>
                <a:schemeClr val="bg1"/>
              </a:solidFill>
            </a:rPr>
            <a:t> el </a:t>
          </a:r>
          <a:r>
            <a:rPr lang="es-ES" sz="2000" dirty="0" err="1" smtClean="0">
              <a:solidFill>
                <a:schemeClr val="bg1"/>
              </a:solidFill>
            </a:rPr>
            <a:t>recorregut</a:t>
          </a:r>
          <a:r>
            <a:rPr lang="es-ES" sz="2000" dirty="0" smtClean="0">
              <a:solidFill>
                <a:schemeClr val="bg1"/>
              </a:solidFill>
            </a:rPr>
            <a:t> de les </a:t>
          </a:r>
          <a:r>
            <a:rPr lang="es-ES" sz="2000" dirty="0" err="1" smtClean="0">
              <a:solidFill>
                <a:schemeClr val="bg1"/>
              </a:solidFill>
            </a:rPr>
            <a:t>fibres</a:t>
          </a:r>
          <a:r>
            <a:rPr lang="es-ES" sz="2000" dirty="0" smtClean="0">
              <a:solidFill>
                <a:schemeClr val="bg1"/>
              </a:solidFill>
            </a:rPr>
            <a:t> i la </a:t>
          </a:r>
          <a:r>
            <a:rPr lang="es-ES" sz="2000" dirty="0" err="1" smtClean="0">
              <a:solidFill>
                <a:schemeClr val="bg1"/>
              </a:solidFill>
            </a:rPr>
            <a:t>funció</a:t>
          </a:r>
          <a:r>
            <a:rPr lang="es-ES" sz="2000" dirty="0" smtClean="0">
              <a:solidFill>
                <a:schemeClr val="bg1"/>
              </a:solidFill>
            </a:rPr>
            <a:t>, el Sistema </a:t>
          </a:r>
          <a:r>
            <a:rPr lang="es-ES" sz="2000" dirty="0" err="1" smtClean="0">
              <a:solidFill>
                <a:schemeClr val="bg1"/>
              </a:solidFill>
            </a:rPr>
            <a:t>Nerviós</a:t>
          </a:r>
          <a:r>
            <a:rPr lang="es-ES" sz="2000" dirty="0" smtClean="0">
              <a:solidFill>
                <a:schemeClr val="bg1"/>
              </a:solidFill>
            </a:rPr>
            <a:t> </a:t>
          </a:r>
          <a:r>
            <a:rPr lang="es-ES" sz="2000" dirty="0" err="1" smtClean="0">
              <a:solidFill>
                <a:schemeClr val="bg1"/>
              </a:solidFill>
            </a:rPr>
            <a:t>Perifèric</a:t>
          </a:r>
          <a:r>
            <a:rPr lang="es-ES" sz="2000" dirty="0" smtClean="0">
              <a:solidFill>
                <a:schemeClr val="bg1"/>
              </a:solidFill>
            </a:rPr>
            <a:t> es </a:t>
          </a:r>
          <a:r>
            <a:rPr lang="es-ES" sz="2000" dirty="0" err="1" smtClean="0">
              <a:solidFill>
                <a:schemeClr val="bg1"/>
              </a:solidFill>
            </a:rPr>
            <a:t>divideix</a:t>
          </a:r>
          <a:r>
            <a:rPr lang="es-ES" sz="2000" dirty="0" smtClean="0">
              <a:solidFill>
                <a:schemeClr val="bg1"/>
              </a:solidFill>
            </a:rPr>
            <a:t> en:</a:t>
          </a:r>
          <a:endParaRPr lang="es-ES" sz="2000" dirty="0">
            <a:solidFill>
              <a:schemeClr val="bg1"/>
            </a:solidFill>
          </a:endParaRPr>
        </a:p>
      </dgm:t>
    </dgm:pt>
    <dgm:pt modelId="{F122EF7D-B066-4D88-BF1B-7AD2E2C03678}" type="sibTrans" cxnId="{FA8FF05B-EFCB-4C57-87DC-158A5275FD45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0BAC09A3-08A9-4A88-84D2-99C85C256C00}" type="parTrans" cxnId="{FA8FF05B-EFCB-4C57-87DC-158A5275FD45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7A194117-2C42-4116-ADEE-4BAA46E76E88}" type="pres">
      <dgm:prSet presAssocID="{4E190E56-07B1-47EC-9D03-FC1BDEE39FA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8651A47-E215-4214-BC12-1F836E231E56}" type="pres">
      <dgm:prSet presAssocID="{E4A0A6FA-EBD7-48AD-9EEE-CC1704137886}" presName="hierRoot1" presStyleCnt="0">
        <dgm:presLayoutVars>
          <dgm:hierBranch val="init"/>
        </dgm:presLayoutVars>
      </dgm:prSet>
      <dgm:spPr/>
    </dgm:pt>
    <dgm:pt modelId="{40BB4E97-44B9-4B2E-9E9C-5965044CF7DD}" type="pres">
      <dgm:prSet presAssocID="{E4A0A6FA-EBD7-48AD-9EEE-CC1704137886}" presName="rootComposite1" presStyleCnt="0"/>
      <dgm:spPr/>
    </dgm:pt>
    <dgm:pt modelId="{C84CF187-B87D-4124-8FDF-1B91F9DD81A0}" type="pres">
      <dgm:prSet presAssocID="{E4A0A6FA-EBD7-48AD-9EEE-CC1704137886}" presName="rootText1" presStyleLbl="node0" presStyleIdx="0" presStyleCnt="1" custScaleX="409267" custLinFactNeighborX="-1828" custLinFactNeighborY="-615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614C3-56A1-4F81-9C28-C6C8E092D248}" type="pres">
      <dgm:prSet presAssocID="{E4A0A6FA-EBD7-48AD-9EEE-CC1704137886}" presName="rootConnector1" presStyleLbl="node1" presStyleIdx="0" presStyleCnt="0"/>
      <dgm:spPr/>
      <dgm:t>
        <a:bodyPr/>
        <a:lstStyle/>
        <a:p>
          <a:endParaRPr lang="es-ES"/>
        </a:p>
      </dgm:t>
    </dgm:pt>
    <dgm:pt modelId="{F4390383-EE03-474F-8CF0-E5FFDE8D9215}" type="pres">
      <dgm:prSet presAssocID="{E4A0A6FA-EBD7-48AD-9EEE-CC1704137886}" presName="hierChild2" presStyleCnt="0"/>
      <dgm:spPr/>
    </dgm:pt>
    <dgm:pt modelId="{65BA3260-FA03-4F35-86C5-7A18E43F628C}" type="pres">
      <dgm:prSet presAssocID="{E4A0A6FA-EBD7-48AD-9EEE-CC1704137886}" presName="hierChild3" presStyleCnt="0"/>
      <dgm:spPr/>
    </dgm:pt>
  </dgm:ptLst>
  <dgm:cxnLst>
    <dgm:cxn modelId="{E8969F0A-7A60-4ABF-8A5E-59C9DE8D8235}" type="presOf" srcId="{4E190E56-07B1-47EC-9D03-FC1BDEE39FA0}" destId="{7A194117-2C42-4116-ADEE-4BAA46E76E88}" srcOrd="0" destOrd="0" presId="urn:microsoft.com/office/officeart/2005/8/layout/orgChart1"/>
    <dgm:cxn modelId="{FA8FF05B-EFCB-4C57-87DC-158A5275FD45}" srcId="{4E190E56-07B1-47EC-9D03-FC1BDEE39FA0}" destId="{E4A0A6FA-EBD7-48AD-9EEE-CC1704137886}" srcOrd="0" destOrd="0" parTransId="{0BAC09A3-08A9-4A88-84D2-99C85C256C00}" sibTransId="{F122EF7D-B066-4D88-BF1B-7AD2E2C03678}"/>
    <dgm:cxn modelId="{480C2535-4208-4060-8F85-A9CD0038454B}" type="presOf" srcId="{E4A0A6FA-EBD7-48AD-9EEE-CC1704137886}" destId="{C84CF187-B87D-4124-8FDF-1B91F9DD81A0}" srcOrd="0" destOrd="0" presId="urn:microsoft.com/office/officeart/2005/8/layout/orgChart1"/>
    <dgm:cxn modelId="{AE1CD2FF-F450-413D-AE9B-05DAA3782BBC}" type="presOf" srcId="{E4A0A6FA-EBD7-48AD-9EEE-CC1704137886}" destId="{CB8614C3-56A1-4F81-9C28-C6C8E092D248}" srcOrd="1" destOrd="0" presId="urn:microsoft.com/office/officeart/2005/8/layout/orgChart1"/>
    <dgm:cxn modelId="{FFCE3586-BF5C-4EBE-9C6B-CAEB118864DF}" type="presParOf" srcId="{7A194117-2C42-4116-ADEE-4BAA46E76E88}" destId="{D8651A47-E215-4214-BC12-1F836E231E56}" srcOrd="0" destOrd="0" presId="urn:microsoft.com/office/officeart/2005/8/layout/orgChart1"/>
    <dgm:cxn modelId="{E70160F7-7081-47B3-83A1-8F2BF2D004F7}" type="presParOf" srcId="{D8651A47-E215-4214-BC12-1F836E231E56}" destId="{40BB4E97-44B9-4B2E-9E9C-5965044CF7DD}" srcOrd="0" destOrd="0" presId="urn:microsoft.com/office/officeart/2005/8/layout/orgChart1"/>
    <dgm:cxn modelId="{8491DB0F-9A69-4416-B1FD-B702F5192E7C}" type="presParOf" srcId="{40BB4E97-44B9-4B2E-9E9C-5965044CF7DD}" destId="{C84CF187-B87D-4124-8FDF-1B91F9DD81A0}" srcOrd="0" destOrd="0" presId="urn:microsoft.com/office/officeart/2005/8/layout/orgChart1"/>
    <dgm:cxn modelId="{478F215B-48C0-4FCA-8209-994223B8A34A}" type="presParOf" srcId="{40BB4E97-44B9-4B2E-9E9C-5965044CF7DD}" destId="{CB8614C3-56A1-4F81-9C28-C6C8E092D248}" srcOrd="1" destOrd="0" presId="urn:microsoft.com/office/officeart/2005/8/layout/orgChart1"/>
    <dgm:cxn modelId="{D2D9C9AD-B434-416A-BDFF-5FB7CAA1C1EE}" type="presParOf" srcId="{D8651A47-E215-4214-BC12-1F836E231E56}" destId="{F4390383-EE03-474F-8CF0-E5FFDE8D9215}" srcOrd="1" destOrd="0" presId="urn:microsoft.com/office/officeart/2005/8/layout/orgChart1"/>
    <dgm:cxn modelId="{6256D8C0-D13C-497D-9DEF-77CC850B624E}" type="presParOf" srcId="{D8651A47-E215-4214-BC12-1F836E231E56}" destId="{65BA3260-FA03-4F35-86C5-7A18E43F628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65233A-5907-42CC-844B-1F0464995238}">
      <dsp:nvSpPr>
        <dsp:cNvPr id="0" name=""/>
        <dsp:cNvSpPr/>
      </dsp:nvSpPr>
      <dsp:spPr>
        <a:xfrm>
          <a:off x="2250" y="3281699"/>
          <a:ext cx="1641079" cy="8205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/>
            <a:t>Procencéfal</a:t>
          </a:r>
          <a:endParaRPr lang="es-ES" sz="1300" kern="1200" dirty="0"/>
        </a:p>
      </dsp:txBody>
      <dsp:txXfrm>
        <a:off x="2250" y="3281699"/>
        <a:ext cx="1641079" cy="820539"/>
      </dsp:txXfrm>
    </dsp:sp>
    <dsp:sp modelId="{2718F7CB-5B30-4DBA-A625-938F51512C09}">
      <dsp:nvSpPr>
        <dsp:cNvPr id="0" name=""/>
        <dsp:cNvSpPr/>
      </dsp:nvSpPr>
      <dsp:spPr>
        <a:xfrm rot="17196339">
          <a:off x="1072714" y="2915352"/>
          <a:ext cx="1597879" cy="21994"/>
        </a:xfrm>
        <a:custGeom>
          <a:avLst/>
          <a:gdLst/>
          <a:ahLst/>
          <a:cxnLst/>
          <a:rect l="0" t="0" r="0" b="0"/>
          <a:pathLst>
            <a:path>
              <a:moveTo>
                <a:pt x="0" y="10997"/>
              </a:moveTo>
              <a:lnTo>
                <a:pt x="1597879" y="1099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7196339">
        <a:off x="1831707" y="2886403"/>
        <a:ext cx="79893" cy="79893"/>
      </dsp:txXfrm>
    </dsp:sp>
    <dsp:sp modelId="{139E97AD-7A97-414E-A617-9E6C10573AE9}">
      <dsp:nvSpPr>
        <dsp:cNvPr id="0" name=""/>
        <dsp:cNvSpPr/>
      </dsp:nvSpPr>
      <dsp:spPr>
        <a:xfrm>
          <a:off x="2099977" y="1750460"/>
          <a:ext cx="1641079" cy="8205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/>
            <a:t>Telencèfal</a:t>
          </a:r>
          <a:endParaRPr lang="es-ES" sz="1300" kern="1200" dirty="0"/>
        </a:p>
      </dsp:txBody>
      <dsp:txXfrm>
        <a:off x="2099977" y="1750460"/>
        <a:ext cx="1641079" cy="820539"/>
      </dsp:txXfrm>
    </dsp:sp>
    <dsp:sp modelId="{A0181932-925D-4919-BE31-A213016BF57D}">
      <dsp:nvSpPr>
        <dsp:cNvPr id="0" name=""/>
        <dsp:cNvSpPr/>
      </dsp:nvSpPr>
      <dsp:spPr>
        <a:xfrm rot="17730915">
          <a:off x="3299710" y="1450034"/>
          <a:ext cx="1550629" cy="21994"/>
        </a:xfrm>
        <a:custGeom>
          <a:avLst/>
          <a:gdLst/>
          <a:ahLst/>
          <a:cxnLst/>
          <a:rect l="0" t="0" r="0" b="0"/>
          <a:pathLst>
            <a:path>
              <a:moveTo>
                <a:pt x="0" y="10997"/>
              </a:moveTo>
              <a:lnTo>
                <a:pt x="1550629" y="1099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7730915">
        <a:off x="4036259" y="1422265"/>
        <a:ext cx="77531" cy="77531"/>
      </dsp:txXfrm>
    </dsp:sp>
    <dsp:sp modelId="{29948E82-7126-496C-9A5D-42627DDF5723}">
      <dsp:nvSpPr>
        <dsp:cNvPr id="0" name=""/>
        <dsp:cNvSpPr/>
      </dsp:nvSpPr>
      <dsp:spPr>
        <a:xfrm>
          <a:off x="4408993" y="351062"/>
          <a:ext cx="1641079" cy="8205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/>
            <a:t>Escorça</a:t>
          </a:r>
          <a:r>
            <a:rPr lang="es-ES" sz="1300" kern="1200" dirty="0" smtClean="0"/>
            <a:t> cerebral</a:t>
          </a:r>
          <a:endParaRPr lang="es-ES" sz="1300" kern="1200" dirty="0"/>
        </a:p>
      </dsp:txBody>
      <dsp:txXfrm>
        <a:off x="4408993" y="351062"/>
        <a:ext cx="1641079" cy="820539"/>
      </dsp:txXfrm>
    </dsp:sp>
    <dsp:sp modelId="{37255B4C-CDF6-4102-BD76-F1289E4AF5D6}">
      <dsp:nvSpPr>
        <dsp:cNvPr id="0" name=""/>
        <dsp:cNvSpPr/>
      </dsp:nvSpPr>
      <dsp:spPr>
        <a:xfrm rot="119968">
          <a:off x="6049816" y="765080"/>
          <a:ext cx="845227" cy="21994"/>
        </a:xfrm>
        <a:custGeom>
          <a:avLst/>
          <a:gdLst/>
          <a:ahLst/>
          <a:cxnLst/>
          <a:rect l="0" t="0" r="0" b="0"/>
          <a:pathLst>
            <a:path>
              <a:moveTo>
                <a:pt x="0" y="10997"/>
              </a:moveTo>
              <a:lnTo>
                <a:pt x="845227" y="1099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19968">
        <a:off x="6451299" y="754946"/>
        <a:ext cx="42261" cy="42261"/>
      </dsp:txXfrm>
    </dsp:sp>
    <dsp:sp modelId="{E3D4EF65-E12F-4534-B2AF-4BA31999F147}">
      <dsp:nvSpPr>
        <dsp:cNvPr id="0" name=""/>
        <dsp:cNvSpPr/>
      </dsp:nvSpPr>
      <dsp:spPr>
        <a:xfrm>
          <a:off x="6894786" y="380552"/>
          <a:ext cx="1641079" cy="8205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/>
            <a:t>Activitat</a:t>
          </a:r>
          <a:r>
            <a:rPr lang="es-ES" sz="1300" kern="1200" dirty="0" smtClean="0"/>
            <a:t> </a:t>
          </a:r>
          <a:r>
            <a:rPr lang="es-ES" sz="1300" kern="1200" dirty="0" err="1" smtClean="0"/>
            <a:t>conscient</a:t>
          </a:r>
          <a:r>
            <a:rPr lang="es-ES" sz="1300" kern="1200" dirty="0" smtClean="0"/>
            <a:t>, sensitiva i motora. </a:t>
          </a:r>
          <a:r>
            <a:rPr lang="es-ES" sz="1300" kern="1200" dirty="0" err="1" smtClean="0"/>
            <a:t>Activitat</a:t>
          </a:r>
          <a:r>
            <a:rPr lang="es-ES" sz="1300" kern="1200" dirty="0" smtClean="0"/>
            <a:t> </a:t>
          </a:r>
          <a:r>
            <a:rPr lang="es-ES" sz="1300" kern="1200" dirty="0" err="1" smtClean="0"/>
            <a:t>intel·ligent</a:t>
          </a:r>
          <a:endParaRPr lang="es-ES" sz="1300" kern="1200" dirty="0"/>
        </a:p>
      </dsp:txBody>
      <dsp:txXfrm>
        <a:off x="6894786" y="380552"/>
        <a:ext cx="1641079" cy="820539"/>
      </dsp:txXfrm>
    </dsp:sp>
    <dsp:sp modelId="{971D6A7E-278E-4271-B4E2-E2BDDD0D863A}">
      <dsp:nvSpPr>
        <dsp:cNvPr id="0" name=""/>
        <dsp:cNvSpPr/>
      </dsp:nvSpPr>
      <dsp:spPr>
        <a:xfrm rot="19670952">
          <a:off x="3680567" y="1939822"/>
          <a:ext cx="788915" cy="21994"/>
        </a:xfrm>
        <a:custGeom>
          <a:avLst/>
          <a:gdLst/>
          <a:ahLst/>
          <a:cxnLst/>
          <a:rect l="0" t="0" r="0" b="0"/>
          <a:pathLst>
            <a:path>
              <a:moveTo>
                <a:pt x="0" y="10997"/>
              </a:moveTo>
              <a:lnTo>
                <a:pt x="788915" y="1099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9670952">
        <a:off x="4055302" y="1931096"/>
        <a:ext cx="39445" cy="39445"/>
      </dsp:txXfrm>
    </dsp:sp>
    <dsp:sp modelId="{7988C038-1EBC-4374-A173-9772A61FC1FC}">
      <dsp:nvSpPr>
        <dsp:cNvPr id="0" name=""/>
        <dsp:cNvSpPr/>
      </dsp:nvSpPr>
      <dsp:spPr>
        <a:xfrm>
          <a:off x="4408993" y="1330639"/>
          <a:ext cx="1641079" cy="8205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300" kern="1200" dirty="0" err="1" smtClean="0"/>
            <a:t>Lòbuls</a:t>
          </a:r>
          <a:r>
            <a:rPr lang="es-ES" sz="1300" kern="1200" dirty="0" smtClean="0"/>
            <a:t> </a:t>
          </a:r>
          <a:r>
            <a:rPr lang="es-ES" sz="1300" kern="1200" dirty="0" err="1" smtClean="0"/>
            <a:t>olfactoris</a:t>
          </a:r>
          <a:endParaRPr lang="es-ES" sz="130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300" kern="1200" dirty="0"/>
        </a:p>
      </dsp:txBody>
      <dsp:txXfrm>
        <a:off x="4408993" y="1330639"/>
        <a:ext cx="1641079" cy="820539"/>
      </dsp:txXfrm>
    </dsp:sp>
    <dsp:sp modelId="{B72CC956-E5C5-4F1C-A5BB-419B441ACA4C}">
      <dsp:nvSpPr>
        <dsp:cNvPr id="0" name=""/>
        <dsp:cNvSpPr/>
      </dsp:nvSpPr>
      <dsp:spPr>
        <a:xfrm rot="21573686">
          <a:off x="6050061" y="1726679"/>
          <a:ext cx="844737" cy="21994"/>
        </a:xfrm>
        <a:custGeom>
          <a:avLst/>
          <a:gdLst/>
          <a:ahLst/>
          <a:cxnLst/>
          <a:rect l="0" t="0" r="0" b="0"/>
          <a:pathLst>
            <a:path>
              <a:moveTo>
                <a:pt x="0" y="10997"/>
              </a:moveTo>
              <a:lnTo>
                <a:pt x="844737" y="1099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21573686">
        <a:off x="6451311" y="1716557"/>
        <a:ext cx="42236" cy="42236"/>
      </dsp:txXfrm>
    </dsp:sp>
    <dsp:sp modelId="{8100D76B-3386-4762-8059-5A4CDF5EC01C}">
      <dsp:nvSpPr>
        <dsp:cNvPr id="0" name=""/>
        <dsp:cNvSpPr/>
      </dsp:nvSpPr>
      <dsp:spPr>
        <a:xfrm>
          <a:off x="6894786" y="1324173"/>
          <a:ext cx="1641079" cy="8205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/>
            <a:t>Vies</a:t>
          </a:r>
          <a:r>
            <a:rPr lang="es-ES" sz="1300" kern="1200" dirty="0" smtClean="0"/>
            <a:t> </a:t>
          </a:r>
          <a:r>
            <a:rPr lang="es-ES" sz="1300" kern="1200" dirty="0" err="1" smtClean="0"/>
            <a:t>sensitives</a:t>
          </a:r>
          <a:r>
            <a:rPr lang="es-ES" sz="1300" kern="1200" dirty="0" smtClean="0"/>
            <a:t> </a:t>
          </a:r>
          <a:r>
            <a:rPr lang="es-ES" sz="1300" kern="1200" dirty="0" err="1" smtClean="0"/>
            <a:t>olfactòries</a:t>
          </a:r>
          <a:r>
            <a:rPr lang="es-ES" sz="1300" kern="1200" dirty="0" smtClean="0"/>
            <a:t> </a:t>
          </a:r>
          <a:endParaRPr lang="es-ES" sz="1300" kern="1200" dirty="0"/>
        </a:p>
      </dsp:txBody>
      <dsp:txXfrm>
        <a:off x="6894786" y="1324173"/>
        <a:ext cx="1641079" cy="820539"/>
      </dsp:txXfrm>
    </dsp:sp>
    <dsp:sp modelId="{61AA5863-8A47-4AEB-B3B0-CADD9301A26D}">
      <dsp:nvSpPr>
        <dsp:cNvPr id="0" name=""/>
        <dsp:cNvSpPr/>
      </dsp:nvSpPr>
      <dsp:spPr>
        <a:xfrm rot="2397883">
          <a:off x="3639286" y="2429615"/>
          <a:ext cx="871478" cy="21994"/>
        </a:xfrm>
        <a:custGeom>
          <a:avLst/>
          <a:gdLst/>
          <a:ahLst/>
          <a:cxnLst/>
          <a:rect l="0" t="0" r="0" b="0"/>
          <a:pathLst>
            <a:path>
              <a:moveTo>
                <a:pt x="0" y="10997"/>
              </a:moveTo>
              <a:lnTo>
                <a:pt x="871478" y="1099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2397883">
        <a:off x="4053238" y="2418825"/>
        <a:ext cx="43573" cy="43573"/>
      </dsp:txXfrm>
    </dsp:sp>
    <dsp:sp modelId="{A6FD4E7B-B4F6-45FC-9D6A-058299E8C318}">
      <dsp:nvSpPr>
        <dsp:cNvPr id="0" name=""/>
        <dsp:cNvSpPr/>
      </dsp:nvSpPr>
      <dsp:spPr>
        <a:xfrm>
          <a:off x="4408993" y="2310224"/>
          <a:ext cx="1641079" cy="8205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Sistema </a:t>
          </a:r>
          <a:r>
            <a:rPr lang="es-ES" sz="1300" kern="1200" dirty="0" err="1" smtClean="0"/>
            <a:t>límbic</a:t>
          </a:r>
          <a:r>
            <a:rPr lang="es-ES" sz="1300" kern="1200" dirty="0" smtClean="0"/>
            <a:t> </a:t>
          </a:r>
          <a:endParaRPr lang="es-ES" sz="1300" kern="1200" dirty="0"/>
        </a:p>
      </dsp:txBody>
      <dsp:txXfrm>
        <a:off x="4408993" y="2310224"/>
        <a:ext cx="1641079" cy="820539"/>
      </dsp:txXfrm>
    </dsp:sp>
    <dsp:sp modelId="{1669AF6E-7EF3-4957-98E7-AE1BC2D28095}">
      <dsp:nvSpPr>
        <dsp:cNvPr id="0" name=""/>
        <dsp:cNvSpPr/>
      </dsp:nvSpPr>
      <dsp:spPr>
        <a:xfrm rot="21427466">
          <a:off x="6049540" y="2688282"/>
          <a:ext cx="845778" cy="21994"/>
        </a:xfrm>
        <a:custGeom>
          <a:avLst/>
          <a:gdLst/>
          <a:ahLst/>
          <a:cxnLst/>
          <a:rect l="0" t="0" r="0" b="0"/>
          <a:pathLst>
            <a:path>
              <a:moveTo>
                <a:pt x="0" y="10997"/>
              </a:moveTo>
              <a:lnTo>
                <a:pt x="845778" y="1099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21427466">
        <a:off x="6451285" y="2678134"/>
        <a:ext cx="42288" cy="42288"/>
      </dsp:txXfrm>
    </dsp:sp>
    <dsp:sp modelId="{E1322D71-63EA-48C0-AFAB-B8DA333EA0AF}">
      <dsp:nvSpPr>
        <dsp:cNvPr id="0" name=""/>
        <dsp:cNvSpPr/>
      </dsp:nvSpPr>
      <dsp:spPr>
        <a:xfrm>
          <a:off x="6894786" y="2267794"/>
          <a:ext cx="1641079" cy="8205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/>
            <a:t>Emocions</a:t>
          </a:r>
          <a:r>
            <a:rPr lang="es-ES" sz="1300" kern="1200" dirty="0" smtClean="0"/>
            <a:t> i </a:t>
          </a:r>
          <a:r>
            <a:rPr lang="es-ES" sz="1300" kern="1200" dirty="0" err="1" smtClean="0"/>
            <a:t>formació</a:t>
          </a:r>
          <a:r>
            <a:rPr lang="es-ES" sz="1300" kern="1200" dirty="0" smtClean="0"/>
            <a:t> de la </a:t>
          </a:r>
          <a:r>
            <a:rPr lang="es-ES" sz="1300" kern="1200" dirty="0" err="1" smtClean="0"/>
            <a:t>memòria</a:t>
          </a:r>
          <a:r>
            <a:rPr lang="es-ES" sz="1300" kern="1200" dirty="0" smtClean="0"/>
            <a:t>. </a:t>
          </a:r>
          <a:endParaRPr lang="es-ES" sz="1300" kern="1200" dirty="0"/>
        </a:p>
      </dsp:txBody>
      <dsp:txXfrm>
        <a:off x="6894786" y="2267794"/>
        <a:ext cx="1641079" cy="820539"/>
      </dsp:txXfrm>
    </dsp:sp>
    <dsp:sp modelId="{8E17664E-3692-4828-AAB6-3C8ED1C87081}">
      <dsp:nvSpPr>
        <dsp:cNvPr id="0" name=""/>
        <dsp:cNvSpPr/>
      </dsp:nvSpPr>
      <dsp:spPr>
        <a:xfrm rot="3933288">
          <a:off x="3267994" y="2884419"/>
          <a:ext cx="1614062" cy="21994"/>
        </a:xfrm>
        <a:custGeom>
          <a:avLst/>
          <a:gdLst/>
          <a:ahLst/>
          <a:cxnLst/>
          <a:rect l="0" t="0" r="0" b="0"/>
          <a:pathLst>
            <a:path>
              <a:moveTo>
                <a:pt x="0" y="10997"/>
              </a:moveTo>
              <a:lnTo>
                <a:pt x="1614062" y="1099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3933288">
        <a:off x="4034674" y="2855065"/>
        <a:ext cx="80703" cy="80703"/>
      </dsp:txXfrm>
    </dsp:sp>
    <dsp:sp modelId="{D8B2F6DA-8B6B-4114-92F9-E35B18D58F17}">
      <dsp:nvSpPr>
        <dsp:cNvPr id="0" name=""/>
        <dsp:cNvSpPr/>
      </dsp:nvSpPr>
      <dsp:spPr>
        <a:xfrm>
          <a:off x="4408993" y="3219834"/>
          <a:ext cx="1641079" cy="8205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/>
            <a:t>Vies</a:t>
          </a:r>
          <a:r>
            <a:rPr lang="es-ES" sz="1300" kern="1200" dirty="0" smtClean="0"/>
            <a:t> </a:t>
          </a:r>
          <a:r>
            <a:rPr lang="es-ES" sz="1300" kern="1200" dirty="0" err="1" smtClean="0"/>
            <a:t>nervioses</a:t>
          </a:r>
          <a:r>
            <a:rPr lang="es-ES" sz="1300" kern="1200" dirty="0" smtClean="0"/>
            <a:t> (</a:t>
          </a:r>
          <a:r>
            <a:rPr lang="es-ES" sz="1300" kern="1200" dirty="0" err="1" smtClean="0"/>
            <a:t>substància</a:t>
          </a:r>
          <a:r>
            <a:rPr lang="es-ES" sz="1300" kern="1200" dirty="0" smtClean="0"/>
            <a:t> blanca)</a:t>
          </a:r>
          <a:endParaRPr lang="es-ES" sz="1300" kern="1200" dirty="0"/>
        </a:p>
      </dsp:txBody>
      <dsp:txXfrm>
        <a:off x="4408993" y="3219834"/>
        <a:ext cx="1641079" cy="820539"/>
      </dsp:txXfrm>
    </dsp:sp>
    <dsp:sp modelId="{8D936CF6-AC4B-49A1-B690-83C63D89EAD0}">
      <dsp:nvSpPr>
        <dsp:cNvPr id="0" name=""/>
        <dsp:cNvSpPr/>
      </dsp:nvSpPr>
      <dsp:spPr>
        <a:xfrm rot="21565739">
          <a:off x="6050052" y="3614897"/>
          <a:ext cx="844754" cy="21994"/>
        </a:xfrm>
        <a:custGeom>
          <a:avLst/>
          <a:gdLst/>
          <a:ahLst/>
          <a:cxnLst/>
          <a:rect l="0" t="0" r="0" b="0"/>
          <a:pathLst>
            <a:path>
              <a:moveTo>
                <a:pt x="0" y="10997"/>
              </a:moveTo>
              <a:lnTo>
                <a:pt x="844754" y="1099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21565739">
        <a:off x="6451311" y="3604775"/>
        <a:ext cx="42237" cy="42237"/>
      </dsp:txXfrm>
    </dsp:sp>
    <dsp:sp modelId="{C53F71A7-EF4F-461A-816A-1EE6629D61CF}">
      <dsp:nvSpPr>
        <dsp:cNvPr id="0" name=""/>
        <dsp:cNvSpPr/>
      </dsp:nvSpPr>
      <dsp:spPr>
        <a:xfrm>
          <a:off x="6894786" y="3211415"/>
          <a:ext cx="1641079" cy="8205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/>
            <a:t>Connexió</a:t>
          </a:r>
          <a:r>
            <a:rPr lang="es-ES" sz="1300" kern="1200" dirty="0" smtClean="0"/>
            <a:t>  de </a:t>
          </a:r>
          <a:r>
            <a:rPr lang="es-ES" sz="1300" kern="1200" dirty="0" err="1" smtClean="0"/>
            <a:t>l’escorça</a:t>
          </a:r>
          <a:r>
            <a:rPr lang="es-ES" sz="1300" kern="1200" dirty="0" smtClean="0"/>
            <a:t> cerebral </a:t>
          </a:r>
          <a:r>
            <a:rPr lang="es-ES" sz="1300" kern="1200" dirty="0" err="1" smtClean="0"/>
            <a:t>amb</a:t>
          </a:r>
          <a:r>
            <a:rPr lang="es-ES" sz="1300" kern="1200" dirty="0" smtClean="0"/>
            <a:t>  la resta de         SNC  </a:t>
          </a:r>
          <a:endParaRPr lang="es-ES" sz="1300" kern="1200" dirty="0"/>
        </a:p>
      </dsp:txBody>
      <dsp:txXfrm>
        <a:off x="6894786" y="3211415"/>
        <a:ext cx="1641079" cy="820539"/>
      </dsp:txXfrm>
    </dsp:sp>
    <dsp:sp modelId="{67FA5FA3-30DD-411B-8878-D87697AB5F4B}">
      <dsp:nvSpPr>
        <dsp:cNvPr id="0" name=""/>
        <dsp:cNvSpPr/>
      </dsp:nvSpPr>
      <dsp:spPr>
        <a:xfrm rot="4223392">
          <a:off x="1122085" y="4420022"/>
          <a:ext cx="1569112" cy="21994"/>
        </a:xfrm>
        <a:custGeom>
          <a:avLst/>
          <a:gdLst/>
          <a:ahLst/>
          <a:cxnLst/>
          <a:rect l="0" t="0" r="0" b="0"/>
          <a:pathLst>
            <a:path>
              <a:moveTo>
                <a:pt x="0" y="10997"/>
              </a:moveTo>
              <a:lnTo>
                <a:pt x="1569112" y="1099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4223392">
        <a:off x="1867414" y="4391792"/>
        <a:ext cx="78455" cy="78455"/>
      </dsp:txXfrm>
    </dsp:sp>
    <dsp:sp modelId="{B92C7184-8FE1-4E67-AD83-F05FAAEECFCA}">
      <dsp:nvSpPr>
        <dsp:cNvPr id="0" name=""/>
        <dsp:cNvSpPr/>
      </dsp:nvSpPr>
      <dsp:spPr>
        <a:xfrm>
          <a:off x="2169953" y="4759800"/>
          <a:ext cx="1641079" cy="8205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/>
            <a:t>Diencèfal</a:t>
          </a:r>
          <a:endParaRPr lang="es-ES" sz="1300" kern="1200" dirty="0"/>
        </a:p>
      </dsp:txBody>
      <dsp:txXfrm>
        <a:off x="2169953" y="4759800"/>
        <a:ext cx="1641079" cy="820539"/>
      </dsp:txXfrm>
    </dsp:sp>
    <dsp:sp modelId="{D2BB0480-C6F4-4192-A005-80ED90B6D1E2}">
      <dsp:nvSpPr>
        <dsp:cNvPr id="0" name=""/>
        <dsp:cNvSpPr/>
      </dsp:nvSpPr>
      <dsp:spPr>
        <a:xfrm rot="19548823">
          <a:off x="3741275" y="4932226"/>
          <a:ext cx="807451" cy="21994"/>
        </a:xfrm>
        <a:custGeom>
          <a:avLst/>
          <a:gdLst/>
          <a:ahLst/>
          <a:cxnLst/>
          <a:rect l="0" t="0" r="0" b="0"/>
          <a:pathLst>
            <a:path>
              <a:moveTo>
                <a:pt x="0" y="10997"/>
              </a:moveTo>
              <a:lnTo>
                <a:pt x="807451" y="1099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9548823">
        <a:off x="4124814" y="4923037"/>
        <a:ext cx="40372" cy="40372"/>
      </dsp:txXfrm>
    </dsp:sp>
    <dsp:sp modelId="{7A0A18FC-8832-4847-9FF4-5C52D9A8AEC6}">
      <dsp:nvSpPr>
        <dsp:cNvPr id="0" name=""/>
        <dsp:cNvSpPr/>
      </dsp:nvSpPr>
      <dsp:spPr>
        <a:xfrm>
          <a:off x="4478969" y="4306105"/>
          <a:ext cx="1641079" cy="8205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/>
            <a:t>Tàlem</a:t>
          </a:r>
          <a:endParaRPr lang="es-ES" sz="1300" kern="1200" dirty="0"/>
        </a:p>
      </dsp:txBody>
      <dsp:txXfrm>
        <a:off x="4478969" y="4306105"/>
        <a:ext cx="1641079" cy="820539"/>
      </dsp:txXfrm>
    </dsp:sp>
    <dsp:sp modelId="{A9609F22-A181-442E-BC5B-FDBBC781D9ED}">
      <dsp:nvSpPr>
        <dsp:cNvPr id="0" name=""/>
        <dsp:cNvSpPr/>
      </dsp:nvSpPr>
      <dsp:spPr>
        <a:xfrm rot="21507562">
          <a:off x="6119915" y="4695454"/>
          <a:ext cx="738260" cy="21994"/>
        </a:xfrm>
        <a:custGeom>
          <a:avLst/>
          <a:gdLst/>
          <a:ahLst/>
          <a:cxnLst/>
          <a:rect l="0" t="0" r="0" b="0"/>
          <a:pathLst>
            <a:path>
              <a:moveTo>
                <a:pt x="0" y="10997"/>
              </a:moveTo>
              <a:lnTo>
                <a:pt x="738260" y="1099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21507562">
        <a:off x="6470589" y="4687994"/>
        <a:ext cx="36913" cy="36913"/>
      </dsp:txXfrm>
    </dsp:sp>
    <dsp:sp modelId="{742BE0AF-BB32-4C42-AD5C-296B4504D4B4}">
      <dsp:nvSpPr>
        <dsp:cNvPr id="0" name=""/>
        <dsp:cNvSpPr/>
      </dsp:nvSpPr>
      <dsp:spPr>
        <a:xfrm>
          <a:off x="6858042" y="4249537"/>
          <a:ext cx="1645084" cy="8939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/>
            <a:t>Conducció</a:t>
          </a:r>
          <a:r>
            <a:rPr lang="es-ES" sz="1300" kern="1200" dirty="0" smtClean="0"/>
            <a:t> </a:t>
          </a:r>
          <a:r>
            <a:rPr lang="es-ES" sz="1300" kern="1200" dirty="0" err="1" smtClean="0"/>
            <a:t>senyals</a:t>
          </a:r>
          <a:r>
            <a:rPr lang="es-ES" sz="1300" kern="1200" dirty="0" smtClean="0"/>
            <a:t> </a:t>
          </a:r>
          <a:r>
            <a:rPr lang="es-ES" sz="1300" kern="1200" dirty="0" err="1" smtClean="0"/>
            <a:t>sensitius</a:t>
          </a:r>
          <a:r>
            <a:rPr lang="es-ES" sz="1300" kern="1200" dirty="0" smtClean="0"/>
            <a:t>     (dolor, </a:t>
          </a:r>
          <a:r>
            <a:rPr lang="es-ES" sz="1300" kern="1200" dirty="0" err="1" smtClean="0"/>
            <a:t>plaer</a:t>
          </a:r>
          <a:r>
            <a:rPr lang="es-ES" sz="1300" kern="1200" dirty="0" smtClean="0"/>
            <a:t>). </a:t>
          </a:r>
          <a:r>
            <a:rPr lang="es-ES" sz="1300" kern="1200" dirty="0" err="1" smtClean="0"/>
            <a:t>Epífisi</a:t>
          </a:r>
          <a:r>
            <a:rPr lang="es-ES" sz="1300" kern="1200" dirty="0" smtClean="0"/>
            <a:t>. </a:t>
          </a:r>
          <a:endParaRPr lang="es-ES" sz="1300" kern="1200" dirty="0"/>
        </a:p>
      </dsp:txBody>
      <dsp:txXfrm>
        <a:off x="6858042" y="4249537"/>
        <a:ext cx="1645084" cy="893978"/>
      </dsp:txXfrm>
    </dsp:sp>
    <dsp:sp modelId="{800F2F01-28E1-4A47-B7E6-89939E41A7F2}">
      <dsp:nvSpPr>
        <dsp:cNvPr id="0" name=""/>
        <dsp:cNvSpPr/>
      </dsp:nvSpPr>
      <dsp:spPr>
        <a:xfrm rot="3155811">
          <a:off x="3595186" y="5595835"/>
          <a:ext cx="1099628" cy="21994"/>
        </a:xfrm>
        <a:custGeom>
          <a:avLst/>
          <a:gdLst/>
          <a:ahLst/>
          <a:cxnLst/>
          <a:rect l="0" t="0" r="0" b="0"/>
          <a:pathLst>
            <a:path>
              <a:moveTo>
                <a:pt x="0" y="10997"/>
              </a:moveTo>
              <a:lnTo>
                <a:pt x="1099628" y="1099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3155811">
        <a:off x="4117510" y="5579342"/>
        <a:ext cx="54981" cy="54981"/>
      </dsp:txXfrm>
    </dsp:sp>
    <dsp:sp modelId="{CB663B4F-1C09-46A3-823F-4260539487AE}">
      <dsp:nvSpPr>
        <dsp:cNvPr id="0" name=""/>
        <dsp:cNvSpPr/>
      </dsp:nvSpPr>
      <dsp:spPr>
        <a:xfrm>
          <a:off x="4478969" y="5633325"/>
          <a:ext cx="1641079" cy="8205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/>
            <a:t>Hipotàlem</a:t>
          </a:r>
          <a:endParaRPr lang="es-ES" sz="1300" kern="1200" dirty="0"/>
        </a:p>
      </dsp:txBody>
      <dsp:txXfrm>
        <a:off x="4478969" y="5633325"/>
        <a:ext cx="1641079" cy="820539"/>
      </dsp:txXfrm>
    </dsp:sp>
    <dsp:sp modelId="{F3499CF0-C0C1-432E-B38A-4EBF638633F1}">
      <dsp:nvSpPr>
        <dsp:cNvPr id="0" name=""/>
        <dsp:cNvSpPr/>
      </dsp:nvSpPr>
      <dsp:spPr>
        <a:xfrm rot="16933">
          <a:off x="6120044" y="6034415"/>
          <a:ext cx="738002" cy="21994"/>
        </a:xfrm>
        <a:custGeom>
          <a:avLst/>
          <a:gdLst/>
          <a:ahLst/>
          <a:cxnLst/>
          <a:rect l="0" t="0" r="0" b="0"/>
          <a:pathLst>
            <a:path>
              <a:moveTo>
                <a:pt x="0" y="10997"/>
              </a:moveTo>
              <a:lnTo>
                <a:pt x="738002" y="1099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6933">
        <a:off x="6470595" y="6026962"/>
        <a:ext cx="36900" cy="36900"/>
      </dsp:txXfrm>
    </dsp:sp>
    <dsp:sp modelId="{711F9C46-CA8A-49A0-A957-478F06ECB922}">
      <dsp:nvSpPr>
        <dsp:cNvPr id="0" name=""/>
        <dsp:cNvSpPr/>
      </dsp:nvSpPr>
      <dsp:spPr>
        <a:xfrm>
          <a:off x="6858042" y="5465980"/>
          <a:ext cx="1818398" cy="11624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/>
            <a:t>Regulació</a:t>
          </a:r>
          <a:r>
            <a:rPr lang="es-ES" sz="1300" kern="1200" dirty="0" smtClean="0"/>
            <a:t> </a:t>
          </a:r>
          <a:r>
            <a:rPr lang="es-ES" sz="1300" kern="1200" dirty="0" err="1" smtClean="0"/>
            <a:t>medi</a:t>
          </a:r>
          <a:r>
            <a:rPr lang="es-ES" sz="1300" kern="1200" dirty="0" smtClean="0"/>
            <a:t> </a:t>
          </a:r>
          <a:r>
            <a:rPr lang="es-ES" sz="1300" kern="1200" dirty="0" err="1" smtClean="0"/>
            <a:t>intern</a:t>
          </a:r>
          <a:r>
            <a:rPr lang="es-ES" sz="1300" kern="1200" dirty="0" smtClean="0"/>
            <a:t>, conducta </a:t>
          </a:r>
          <a:r>
            <a:rPr lang="es-ES" sz="1300" kern="1200" dirty="0" err="1" smtClean="0"/>
            <a:t>alimentària</a:t>
          </a:r>
          <a:r>
            <a:rPr lang="es-ES" sz="1300" kern="1200" dirty="0" smtClean="0"/>
            <a:t> i  </a:t>
          </a:r>
          <a:r>
            <a:rPr lang="es-ES" sz="1300" kern="1200" dirty="0" err="1" smtClean="0"/>
            <a:t>expressió</a:t>
          </a:r>
          <a:r>
            <a:rPr lang="es-ES" sz="1300" kern="1200" dirty="0" smtClean="0"/>
            <a:t> </a:t>
          </a:r>
          <a:r>
            <a:rPr lang="es-ES" sz="1300" kern="1200" dirty="0" err="1" smtClean="0"/>
            <a:t>emoció</a:t>
          </a:r>
          <a:r>
            <a:rPr lang="es-ES" sz="1300" kern="1200" dirty="0" smtClean="0"/>
            <a:t>. </a:t>
          </a:r>
          <a:endParaRPr lang="es-ES" sz="1300" kern="1200" dirty="0"/>
        </a:p>
      </dsp:txBody>
      <dsp:txXfrm>
        <a:off x="6858042" y="5465980"/>
        <a:ext cx="1818398" cy="11624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F10028-5725-4D55-A60E-0287CBA01F7C}">
      <dsp:nvSpPr>
        <dsp:cNvPr id="0" name=""/>
        <dsp:cNvSpPr/>
      </dsp:nvSpPr>
      <dsp:spPr>
        <a:xfrm>
          <a:off x="4492" y="624140"/>
          <a:ext cx="1646841" cy="823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err="1" smtClean="0"/>
            <a:t>Mesencèfal</a:t>
          </a:r>
          <a:endParaRPr lang="es-ES" sz="1700" kern="1200" dirty="0"/>
        </a:p>
      </dsp:txBody>
      <dsp:txXfrm>
        <a:off x="4492" y="624140"/>
        <a:ext cx="1646841" cy="823420"/>
      </dsp:txXfrm>
    </dsp:sp>
    <dsp:sp modelId="{E83094FC-C101-40A0-8397-45BD9F5E688C}">
      <dsp:nvSpPr>
        <dsp:cNvPr id="0" name=""/>
        <dsp:cNvSpPr/>
      </dsp:nvSpPr>
      <dsp:spPr>
        <a:xfrm>
          <a:off x="1651334" y="1000079"/>
          <a:ext cx="658736" cy="71542"/>
        </a:xfrm>
        <a:custGeom>
          <a:avLst/>
          <a:gdLst/>
          <a:ahLst/>
          <a:cxnLst/>
          <a:rect l="0" t="0" r="0" b="0"/>
          <a:pathLst>
            <a:path>
              <a:moveTo>
                <a:pt x="0" y="35771"/>
              </a:moveTo>
              <a:lnTo>
                <a:pt x="658736" y="3577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1964233" y="1019382"/>
        <a:ext cx="32936" cy="32936"/>
      </dsp:txXfrm>
    </dsp:sp>
    <dsp:sp modelId="{A5D2AAA5-D88A-44D7-B991-FB7E4F482470}">
      <dsp:nvSpPr>
        <dsp:cNvPr id="0" name=""/>
        <dsp:cNvSpPr/>
      </dsp:nvSpPr>
      <dsp:spPr>
        <a:xfrm>
          <a:off x="2310070" y="624140"/>
          <a:ext cx="1646841" cy="8234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err="1" smtClean="0"/>
            <a:t>Mesencèfal</a:t>
          </a:r>
          <a:endParaRPr lang="es-ES" sz="1700" kern="1200" dirty="0"/>
        </a:p>
      </dsp:txBody>
      <dsp:txXfrm>
        <a:off x="2310070" y="624140"/>
        <a:ext cx="1646841" cy="823420"/>
      </dsp:txXfrm>
    </dsp:sp>
    <dsp:sp modelId="{0301E8F5-94AA-4902-9BFC-EB04D9E97E2D}">
      <dsp:nvSpPr>
        <dsp:cNvPr id="0" name=""/>
        <dsp:cNvSpPr/>
      </dsp:nvSpPr>
      <dsp:spPr>
        <a:xfrm>
          <a:off x="3956911" y="1000079"/>
          <a:ext cx="658736" cy="71542"/>
        </a:xfrm>
        <a:custGeom>
          <a:avLst/>
          <a:gdLst/>
          <a:ahLst/>
          <a:cxnLst/>
          <a:rect l="0" t="0" r="0" b="0"/>
          <a:pathLst>
            <a:path>
              <a:moveTo>
                <a:pt x="0" y="35771"/>
              </a:moveTo>
              <a:lnTo>
                <a:pt x="658736" y="3577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269811" y="1019382"/>
        <a:ext cx="32936" cy="32936"/>
      </dsp:txXfrm>
    </dsp:sp>
    <dsp:sp modelId="{31650016-6468-473A-8001-713F3F029E44}">
      <dsp:nvSpPr>
        <dsp:cNvPr id="0" name=""/>
        <dsp:cNvSpPr/>
      </dsp:nvSpPr>
      <dsp:spPr>
        <a:xfrm>
          <a:off x="4615648" y="624140"/>
          <a:ext cx="1646841" cy="8234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Sostre</a:t>
          </a:r>
          <a:endParaRPr lang="es-ES" sz="1700" kern="1200" dirty="0"/>
        </a:p>
      </dsp:txBody>
      <dsp:txXfrm>
        <a:off x="4615648" y="624140"/>
        <a:ext cx="1646841" cy="823420"/>
      </dsp:txXfrm>
    </dsp:sp>
    <dsp:sp modelId="{30F0B5E9-5E16-4694-8C01-4E07170DD7B6}">
      <dsp:nvSpPr>
        <dsp:cNvPr id="0" name=""/>
        <dsp:cNvSpPr/>
      </dsp:nvSpPr>
      <dsp:spPr>
        <a:xfrm>
          <a:off x="6262489" y="1000079"/>
          <a:ext cx="658736" cy="71542"/>
        </a:xfrm>
        <a:custGeom>
          <a:avLst/>
          <a:gdLst/>
          <a:ahLst/>
          <a:cxnLst/>
          <a:rect l="0" t="0" r="0" b="0"/>
          <a:pathLst>
            <a:path>
              <a:moveTo>
                <a:pt x="0" y="35771"/>
              </a:moveTo>
              <a:lnTo>
                <a:pt x="658736" y="3577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575389" y="1019382"/>
        <a:ext cx="32936" cy="32936"/>
      </dsp:txXfrm>
    </dsp:sp>
    <dsp:sp modelId="{DD685D71-01FD-432E-8249-AEBA66A27B3B}">
      <dsp:nvSpPr>
        <dsp:cNvPr id="0" name=""/>
        <dsp:cNvSpPr/>
      </dsp:nvSpPr>
      <dsp:spPr>
        <a:xfrm>
          <a:off x="6921225" y="624140"/>
          <a:ext cx="1646841" cy="82342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Centre </a:t>
          </a:r>
          <a:r>
            <a:rPr lang="es-ES" sz="1700" kern="1200" dirty="0" err="1" smtClean="0"/>
            <a:t>nerviós</a:t>
          </a:r>
          <a:r>
            <a:rPr lang="es-ES" sz="1700" kern="1200" dirty="0" smtClean="0"/>
            <a:t> de </a:t>
          </a:r>
          <a:r>
            <a:rPr lang="es-ES" sz="1700" kern="1200" dirty="0" err="1" smtClean="0"/>
            <a:t>reflexos</a:t>
          </a:r>
          <a:r>
            <a:rPr lang="es-ES" sz="1700" kern="1200" dirty="0" smtClean="0"/>
            <a:t> </a:t>
          </a:r>
          <a:r>
            <a:rPr lang="es-ES" sz="1700" kern="1200" dirty="0" err="1" smtClean="0"/>
            <a:t>visuals</a:t>
          </a:r>
          <a:r>
            <a:rPr lang="es-ES" sz="1700" kern="1200" dirty="0" smtClean="0"/>
            <a:t> i </a:t>
          </a:r>
          <a:r>
            <a:rPr lang="es-ES" sz="1700" kern="1200" dirty="0" err="1" smtClean="0"/>
            <a:t>auditius</a:t>
          </a:r>
          <a:endParaRPr lang="es-ES" sz="1700" kern="1200" dirty="0"/>
        </a:p>
      </dsp:txBody>
      <dsp:txXfrm>
        <a:off x="6921225" y="624140"/>
        <a:ext cx="1646841" cy="8234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12AEEA-9F63-45F3-A1E7-24F45D87EA7D}">
      <dsp:nvSpPr>
        <dsp:cNvPr id="0" name=""/>
        <dsp:cNvSpPr/>
      </dsp:nvSpPr>
      <dsp:spPr>
        <a:xfrm>
          <a:off x="7407" y="2043327"/>
          <a:ext cx="1560274" cy="7801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err="1" smtClean="0">
              <a:latin typeface="Arial" pitchFamily="34" charset="0"/>
              <a:cs typeface="Arial" pitchFamily="34" charset="0"/>
            </a:rPr>
            <a:t>Rombencèfal</a:t>
          </a:r>
          <a:r>
            <a:rPr lang="es-ES" sz="1400" kern="1200" dirty="0" smtClean="0">
              <a:latin typeface="Arial" pitchFamily="34" charset="0"/>
              <a:cs typeface="Arial" pitchFamily="34" charset="0"/>
            </a:rPr>
            <a:t>               </a:t>
          </a:r>
          <a:endParaRPr lang="es-ES" sz="1400" kern="1200" dirty="0">
            <a:latin typeface="Arial" pitchFamily="34" charset="0"/>
            <a:cs typeface="Arial" pitchFamily="34" charset="0"/>
          </a:endParaRPr>
        </a:p>
      </dsp:txBody>
      <dsp:txXfrm>
        <a:off x="7407" y="2043327"/>
        <a:ext cx="1560274" cy="780137"/>
      </dsp:txXfrm>
    </dsp:sp>
    <dsp:sp modelId="{C04106B2-9C42-4BDC-BE87-69CFB062574A}">
      <dsp:nvSpPr>
        <dsp:cNvPr id="0" name=""/>
        <dsp:cNvSpPr/>
      </dsp:nvSpPr>
      <dsp:spPr>
        <a:xfrm rot="18187930">
          <a:off x="1308806" y="1939180"/>
          <a:ext cx="1141861" cy="32224"/>
        </a:xfrm>
        <a:custGeom>
          <a:avLst/>
          <a:gdLst/>
          <a:ahLst/>
          <a:cxnLst/>
          <a:rect l="0" t="0" r="0" b="0"/>
          <a:pathLst>
            <a:path>
              <a:moveTo>
                <a:pt x="0" y="16112"/>
              </a:moveTo>
              <a:lnTo>
                <a:pt x="1141861" y="1611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>
            <a:latin typeface="Arial" pitchFamily="34" charset="0"/>
            <a:cs typeface="Arial" pitchFamily="34" charset="0"/>
          </a:endParaRPr>
        </a:p>
      </dsp:txBody>
      <dsp:txXfrm rot="18187930">
        <a:off x="1851190" y="1926745"/>
        <a:ext cx="57093" cy="57093"/>
      </dsp:txXfrm>
    </dsp:sp>
    <dsp:sp modelId="{E8AFECA0-8A64-4C5E-90FA-2AF8DEEE8B5A}">
      <dsp:nvSpPr>
        <dsp:cNvPr id="0" name=""/>
        <dsp:cNvSpPr/>
      </dsp:nvSpPr>
      <dsp:spPr>
        <a:xfrm>
          <a:off x="2191791" y="1087119"/>
          <a:ext cx="1560274" cy="7801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err="1" smtClean="0">
              <a:latin typeface="Arial" pitchFamily="34" charset="0"/>
              <a:cs typeface="Arial" pitchFamily="34" charset="0"/>
            </a:rPr>
            <a:t>Metencèfal</a:t>
          </a:r>
          <a:endParaRPr lang="es-ES" sz="1400" kern="1200" dirty="0">
            <a:latin typeface="Arial" pitchFamily="34" charset="0"/>
            <a:cs typeface="Arial" pitchFamily="34" charset="0"/>
          </a:endParaRPr>
        </a:p>
      </dsp:txBody>
      <dsp:txXfrm>
        <a:off x="2191791" y="1087119"/>
        <a:ext cx="1560274" cy="780137"/>
      </dsp:txXfrm>
    </dsp:sp>
    <dsp:sp modelId="{26A82485-D94E-49A2-9EF3-B51D069DF8DC}">
      <dsp:nvSpPr>
        <dsp:cNvPr id="0" name=""/>
        <dsp:cNvSpPr/>
      </dsp:nvSpPr>
      <dsp:spPr>
        <a:xfrm rot="18999525">
          <a:off x="3635048" y="1166585"/>
          <a:ext cx="858143" cy="32224"/>
        </a:xfrm>
        <a:custGeom>
          <a:avLst/>
          <a:gdLst/>
          <a:ahLst/>
          <a:cxnLst/>
          <a:rect l="0" t="0" r="0" b="0"/>
          <a:pathLst>
            <a:path>
              <a:moveTo>
                <a:pt x="0" y="16112"/>
              </a:moveTo>
              <a:lnTo>
                <a:pt x="858143" y="1611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>
            <a:latin typeface="Arial" pitchFamily="34" charset="0"/>
            <a:cs typeface="Arial" pitchFamily="34" charset="0"/>
          </a:endParaRPr>
        </a:p>
      </dsp:txBody>
      <dsp:txXfrm rot="18999525">
        <a:off x="4042666" y="1161244"/>
        <a:ext cx="42907" cy="42907"/>
      </dsp:txXfrm>
    </dsp:sp>
    <dsp:sp modelId="{A14C139F-01C4-4E40-AEBB-9EAA9CD2C7A2}">
      <dsp:nvSpPr>
        <dsp:cNvPr id="0" name=""/>
        <dsp:cNvSpPr/>
      </dsp:nvSpPr>
      <dsp:spPr>
        <a:xfrm>
          <a:off x="4376175" y="387629"/>
          <a:ext cx="1529599" cy="100115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err="1" smtClean="0">
              <a:latin typeface="Arial" pitchFamily="34" charset="0"/>
              <a:cs typeface="Arial" pitchFamily="34" charset="0"/>
            </a:rPr>
            <a:t>Protuberància</a:t>
          </a:r>
          <a:endParaRPr lang="es-ES" sz="1400" kern="1200" dirty="0">
            <a:latin typeface="Arial" pitchFamily="34" charset="0"/>
            <a:cs typeface="Arial" pitchFamily="34" charset="0"/>
          </a:endParaRPr>
        </a:p>
      </dsp:txBody>
      <dsp:txXfrm>
        <a:off x="4376175" y="387629"/>
        <a:ext cx="1529599" cy="1001157"/>
      </dsp:txXfrm>
    </dsp:sp>
    <dsp:sp modelId="{0D945F60-54E8-42D1-8BCF-4EDAC510FE9E}">
      <dsp:nvSpPr>
        <dsp:cNvPr id="0" name=""/>
        <dsp:cNvSpPr/>
      </dsp:nvSpPr>
      <dsp:spPr>
        <a:xfrm rot="9427">
          <a:off x="5905772" y="873110"/>
          <a:ext cx="739647" cy="32224"/>
        </a:xfrm>
        <a:custGeom>
          <a:avLst/>
          <a:gdLst/>
          <a:ahLst/>
          <a:cxnLst/>
          <a:rect l="0" t="0" r="0" b="0"/>
          <a:pathLst>
            <a:path>
              <a:moveTo>
                <a:pt x="0" y="16112"/>
              </a:moveTo>
              <a:lnTo>
                <a:pt x="739647" y="1611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>
            <a:latin typeface="Arial" pitchFamily="34" charset="0"/>
            <a:cs typeface="Arial" pitchFamily="34" charset="0"/>
          </a:endParaRPr>
        </a:p>
      </dsp:txBody>
      <dsp:txXfrm rot="9427">
        <a:off x="6257105" y="870731"/>
        <a:ext cx="36982" cy="36982"/>
      </dsp:txXfrm>
    </dsp:sp>
    <dsp:sp modelId="{48DD9239-1F7C-44EC-9F79-F22E337F95FF}">
      <dsp:nvSpPr>
        <dsp:cNvPr id="0" name=""/>
        <dsp:cNvSpPr/>
      </dsp:nvSpPr>
      <dsp:spPr>
        <a:xfrm>
          <a:off x="6645418" y="285754"/>
          <a:ext cx="1927141" cy="120896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err="1" smtClean="0">
              <a:latin typeface="Arial" pitchFamily="34" charset="0"/>
              <a:cs typeface="Arial" pitchFamily="34" charset="0"/>
            </a:rPr>
            <a:t>Lloc</a:t>
          </a:r>
          <a:r>
            <a:rPr lang="es-ES" sz="1400" kern="1200" dirty="0" smtClean="0">
              <a:latin typeface="Arial" pitchFamily="34" charset="0"/>
              <a:cs typeface="Arial" pitchFamily="34" charset="0"/>
            </a:rPr>
            <a:t> de </a:t>
          </a:r>
          <a:r>
            <a:rPr lang="es-ES" sz="1400" kern="1200" dirty="0" err="1" smtClean="0">
              <a:latin typeface="Arial" pitchFamily="34" charset="0"/>
              <a:cs typeface="Arial" pitchFamily="34" charset="0"/>
            </a:rPr>
            <a:t>pas</a:t>
          </a:r>
          <a:r>
            <a:rPr lang="es-ES" sz="1400" kern="1200" dirty="0" smtClean="0">
              <a:latin typeface="Arial" pitchFamily="34" charset="0"/>
              <a:cs typeface="Arial" pitchFamily="34" charset="0"/>
            </a:rPr>
            <a:t> de </a:t>
          </a:r>
          <a:r>
            <a:rPr lang="es-ES" sz="1400" kern="1200" dirty="0" err="1" smtClean="0">
              <a:latin typeface="Arial" pitchFamily="34" charset="0"/>
              <a:cs typeface="Arial" pitchFamily="34" charset="0"/>
            </a:rPr>
            <a:t>connexions</a:t>
          </a:r>
          <a:r>
            <a:rPr lang="es-ES" sz="1400" kern="1200" dirty="0" smtClean="0">
              <a:latin typeface="Arial" pitchFamily="34" charset="0"/>
              <a:cs typeface="Arial" pitchFamily="34" charset="0"/>
            </a:rPr>
            <a:t> entre </a:t>
          </a:r>
          <a:r>
            <a:rPr lang="es-ES" sz="1400" kern="1200" dirty="0" err="1" smtClean="0">
              <a:latin typeface="Arial" pitchFamily="34" charset="0"/>
              <a:cs typeface="Arial" pitchFamily="34" charset="0"/>
            </a:rPr>
            <a:t>parts</a:t>
          </a:r>
          <a:r>
            <a:rPr lang="es-ES" sz="1400" kern="1200" dirty="0" smtClean="0">
              <a:latin typeface="Arial" pitchFamily="34" charset="0"/>
              <a:cs typeface="Arial" pitchFamily="34" charset="0"/>
            </a:rPr>
            <a:t> del SNC</a:t>
          </a:r>
          <a:endParaRPr lang="es-ES" sz="1400" kern="1200" dirty="0">
            <a:latin typeface="Arial" pitchFamily="34" charset="0"/>
            <a:cs typeface="Arial" pitchFamily="34" charset="0"/>
          </a:endParaRPr>
        </a:p>
      </dsp:txBody>
      <dsp:txXfrm>
        <a:off x="6645418" y="285754"/>
        <a:ext cx="1927141" cy="1208962"/>
      </dsp:txXfrm>
    </dsp:sp>
    <dsp:sp modelId="{593C2375-E030-42EF-B436-033579820326}">
      <dsp:nvSpPr>
        <dsp:cNvPr id="0" name=""/>
        <dsp:cNvSpPr/>
      </dsp:nvSpPr>
      <dsp:spPr>
        <a:xfrm rot="2693531">
          <a:off x="3623636" y="1771958"/>
          <a:ext cx="880968" cy="32224"/>
        </a:xfrm>
        <a:custGeom>
          <a:avLst/>
          <a:gdLst/>
          <a:ahLst/>
          <a:cxnLst/>
          <a:rect l="0" t="0" r="0" b="0"/>
          <a:pathLst>
            <a:path>
              <a:moveTo>
                <a:pt x="0" y="16112"/>
              </a:moveTo>
              <a:lnTo>
                <a:pt x="880968" y="1611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>
            <a:latin typeface="Arial" pitchFamily="34" charset="0"/>
            <a:cs typeface="Arial" pitchFamily="34" charset="0"/>
          </a:endParaRPr>
        </a:p>
      </dsp:txBody>
      <dsp:txXfrm rot="2693531">
        <a:off x="4042096" y="1766046"/>
        <a:ext cx="44048" cy="44048"/>
      </dsp:txXfrm>
    </dsp:sp>
    <dsp:sp modelId="{6EC42EC5-2807-4AFB-82D9-C2CD65C56061}">
      <dsp:nvSpPr>
        <dsp:cNvPr id="0" name=""/>
        <dsp:cNvSpPr/>
      </dsp:nvSpPr>
      <dsp:spPr>
        <a:xfrm>
          <a:off x="4376175" y="1631159"/>
          <a:ext cx="1616131" cy="9355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err="1" smtClean="0">
              <a:latin typeface="Arial" pitchFamily="34" charset="0"/>
              <a:cs typeface="Arial" pitchFamily="34" charset="0"/>
            </a:rPr>
            <a:t>Cerebel</a:t>
          </a:r>
          <a:endParaRPr lang="es-ES" sz="1400" kern="1200" dirty="0">
            <a:latin typeface="Arial" pitchFamily="34" charset="0"/>
            <a:cs typeface="Arial" pitchFamily="34" charset="0"/>
          </a:endParaRPr>
        </a:p>
      </dsp:txBody>
      <dsp:txXfrm>
        <a:off x="4376175" y="1631159"/>
        <a:ext cx="1616131" cy="935587"/>
      </dsp:txXfrm>
    </dsp:sp>
    <dsp:sp modelId="{BA5126D3-4A43-4B14-A88D-4BE6C0F82882}">
      <dsp:nvSpPr>
        <dsp:cNvPr id="0" name=""/>
        <dsp:cNvSpPr/>
      </dsp:nvSpPr>
      <dsp:spPr>
        <a:xfrm rot="21400355">
          <a:off x="5991754" y="2063805"/>
          <a:ext cx="655917" cy="32224"/>
        </a:xfrm>
        <a:custGeom>
          <a:avLst/>
          <a:gdLst/>
          <a:ahLst/>
          <a:cxnLst/>
          <a:rect l="0" t="0" r="0" b="0"/>
          <a:pathLst>
            <a:path>
              <a:moveTo>
                <a:pt x="0" y="16112"/>
              </a:moveTo>
              <a:lnTo>
                <a:pt x="655917" y="1611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>
            <a:latin typeface="Arial" pitchFamily="34" charset="0"/>
            <a:cs typeface="Arial" pitchFamily="34" charset="0"/>
          </a:endParaRPr>
        </a:p>
      </dsp:txBody>
      <dsp:txXfrm rot="21400355">
        <a:off x="6303315" y="2063520"/>
        <a:ext cx="32795" cy="32795"/>
      </dsp:txXfrm>
    </dsp:sp>
    <dsp:sp modelId="{71A4BBA0-190A-4E3B-9DB8-199AF69DC0A3}">
      <dsp:nvSpPr>
        <dsp:cNvPr id="0" name=""/>
        <dsp:cNvSpPr/>
      </dsp:nvSpPr>
      <dsp:spPr>
        <a:xfrm>
          <a:off x="6647119" y="1571639"/>
          <a:ext cx="1925440" cy="97848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itchFamily="34" charset="0"/>
              <a:cs typeface="Arial" pitchFamily="34" charset="0"/>
            </a:rPr>
            <a:t>Coordina </a:t>
          </a:r>
          <a:r>
            <a:rPr lang="es-ES" sz="1400" kern="1200" dirty="0" err="1" smtClean="0">
              <a:latin typeface="Arial" pitchFamily="34" charset="0"/>
              <a:cs typeface="Arial" pitchFamily="34" charset="0"/>
            </a:rPr>
            <a:t>moviements</a:t>
          </a:r>
          <a:r>
            <a:rPr lang="es-ES" sz="1400" kern="1200" dirty="0" smtClean="0">
              <a:latin typeface="Arial" pitchFamily="34" charset="0"/>
              <a:cs typeface="Arial" pitchFamily="34" charset="0"/>
            </a:rPr>
            <a:t>, postura i </a:t>
          </a:r>
          <a:r>
            <a:rPr lang="es-ES" sz="1400" kern="1200" dirty="0" err="1" smtClean="0">
              <a:latin typeface="Arial" pitchFamily="34" charset="0"/>
              <a:cs typeface="Arial" pitchFamily="34" charset="0"/>
            </a:rPr>
            <a:t>equilibri</a:t>
          </a:r>
          <a:endParaRPr lang="es-ES" sz="1400" kern="1200" dirty="0">
            <a:latin typeface="Arial" pitchFamily="34" charset="0"/>
            <a:cs typeface="Arial" pitchFamily="34" charset="0"/>
          </a:endParaRPr>
        </a:p>
      </dsp:txBody>
      <dsp:txXfrm>
        <a:off x="6647119" y="1571639"/>
        <a:ext cx="1925440" cy="978486"/>
      </dsp:txXfrm>
    </dsp:sp>
    <dsp:sp modelId="{645D01FF-516F-4FAA-841C-E4E357299CF0}">
      <dsp:nvSpPr>
        <dsp:cNvPr id="0" name=""/>
        <dsp:cNvSpPr/>
      </dsp:nvSpPr>
      <dsp:spPr>
        <a:xfrm rot="3412070">
          <a:off x="1308806" y="2895388"/>
          <a:ext cx="1141861" cy="32224"/>
        </a:xfrm>
        <a:custGeom>
          <a:avLst/>
          <a:gdLst/>
          <a:ahLst/>
          <a:cxnLst/>
          <a:rect l="0" t="0" r="0" b="0"/>
          <a:pathLst>
            <a:path>
              <a:moveTo>
                <a:pt x="0" y="16112"/>
              </a:moveTo>
              <a:lnTo>
                <a:pt x="1141861" y="1611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>
            <a:latin typeface="Arial" pitchFamily="34" charset="0"/>
            <a:cs typeface="Arial" pitchFamily="34" charset="0"/>
          </a:endParaRPr>
        </a:p>
      </dsp:txBody>
      <dsp:txXfrm rot="3412070">
        <a:off x="1851190" y="2882953"/>
        <a:ext cx="57093" cy="57093"/>
      </dsp:txXfrm>
    </dsp:sp>
    <dsp:sp modelId="{7B1A7839-83E7-4498-A2D6-57DACA04E167}">
      <dsp:nvSpPr>
        <dsp:cNvPr id="0" name=""/>
        <dsp:cNvSpPr/>
      </dsp:nvSpPr>
      <dsp:spPr>
        <a:xfrm>
          <a:off x="2191791" y="2999535"/>
          <a:ext cx="1560274" cy="7801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err="1" smtClean="0">
              <a:latin typeface="Arial" pitchFamily="34" charset="0"/>
              <a:cs typeface="Arial" pitchFamily="34" charset="0"/>
            </a:rPr>
            <a:t>Mielencèfal</a:t>
          </a:r>
          <a:endParaRPr lang="es-ES" sz="1400" kern="1200" dirty="0">
            <a:latin typeface="Arial" pitchFamily="34" charset="0"/>
            <a:cs typeface="Arial" pitchFamily="34" charset="0"/>
          </a:endParaRPr>
        </a:p>
      </dsp:txBody>
      <dsp:txXfrm>
        <a:off x="2191791" y="2999535"/>
        <a:ext cx="1560274" cy="780137"/>
      </dsp:txXfrm>
    </dsp:sp>
    <dsp:sp modelId="{D1B0F524-80D4-451A-99A6-2D7EF8E115E5}">
      <dsp:nvSpPr>
        <dsp:cNvPr id="0" name=""/>
        <dsp:cNvSpPr/>
      </dsp:nvSpPr>
      <dsp:spPr>
        <a:xfrm>
          <a:off x="3752065" y="3373492"/>
          <a:ext cx="624109" cy="32224"/>
        </a:xfrm>
        <a:custGeom>
          <a:avLst/>
          <a:gdLst/>
          <a:ahLst/>
          <a:cxnLst/>
          <a:rect l="0" t="0" r="0" b="0"/>
          <a:pathLst>
            <a:path>
              <a:moveTo>
                <a:pt x="0" y="16112"/>
              </a:moveTo>
              <a:lnTo>
                <a:pt x="624109" y="1611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>
            <a:latin typeface="Arial" pitchFamily="34" charset="0"/>
            <a:cs typeface="Arial" pitchFamily="34" charset="0"/>
          </a:endParaRPr>
        </a:p>
      </dsp:txBody>
      <dsp:txXfrm>
        <a:off x="4048517" y="3374001"/>
        <a:ext cx="31205" cy="31205"/>
      </dsp:txXfrm>
    </dsp:sp>
    <dsp:sp modelId="{C772B17C-CC05-47EE-8D02-59A58CDDBE65}">
      <dsp:nvSpPr>
        <dsp:cNvPr id="0" name=""/>
        <dsp:cNvSpPr/>
      </dsp:nvSpPr>
      <dsp:spPr>
        <a:xfrm>
          <a:off x="4376175" y="2947937"/>
          <a:ext cx="1765965" cy="88333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err="1" smtClean="0">
              <a:latin typeface="Arial" pitchFamily="34" charset="0"/>
              <a:cs typeface="Arial" pitchFamily="34" charset="0"/>
            </a:rPr>
            <a:t>Bulb</a:t>
          </a:r>
          <a:r>
            <a:rPr lang="es-ES" sz="1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400" kern="1200" dirty="0" err="1" smtClean="0">
              <a:latin typeface="Arial" pitchFamily="34" charset="0"/>
              <a:cs typeface="Arial" pitchFamily="34" charset="0"/>
            </a:rPr>
            <a:t>raquidi</a:t>
          </a:r>
          <a:endParaRPr lang="es-ES" sz="1400" kern="1200" dirty="0">
            <a:latin typeface="Arial" pitchFamily="34" charset="0"/>
            <a:cs typeface="Arial" pitchFamily="34" charset="0"/>
          </a:endParaRPr>
        </a:p>
      </dsp:txBody>
      <dsp:txXfrm>
        <a:off x="4376175" y="2947937"/>
        <a:ext cx="1765965" cy="883333"/>
      </dsp:txXfrm>
    </dsp:sp>
    <dsp:sp modelId="{F128CB4F-D49F-4316-88C2-B0987514F7F7}">
      <dsp:nvSpPr>
        <dsp:cNvPr id="0" name=""/>
        <dsp:cNvSpPr/>
      </dsp:nvSpPr>
      <dsp:spPr>
        <a:xfrm>
          <a:off x="6142140" y="3373492"/>
          <a:ext cx="624109" cy="32224"/>
        </a:xfrm>
        <a:custGeom>
          <a:avLst/>
          <a:gdLst/>
          <a:ahLst/>
          <a:cxnLst/>
          <a:rect l="0" t="0" r="0" b="0"/>
          <a:pathLst>
            <a:path>
              <a:moveTo>
                <a:pt x="0" y="16112"/>
              </a:moveTo>
              <a:lnTo>
                <a:pt x="624109" y="1611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>
            <a:latin typeface="Arial" pitchFamily="34" charset="0"/>
            <a:cs typeface="Arial" pitchFamily="34" charset="0"/>
          </a:endParaRPr>
        </a:p>
      </dsp:txBody>
      <dsp:txXfrm>
        <a:off x="6438592" y="3374001"/>
        <a:ext cx="31205" cy="31205"/>
      </dsp:txXfrm>
    </dsp:sp>
    <dsp:sp modelId="{9265B6FB-5A41-4CA9-9C2D-DB05EFEA2209}">
      <dsp:nvSpPr>
        <dsp:cNvPr id="0" name=""/>
        <dsp:cNvSpPr/>
      </dsp:nvSpPr>
      <dsp:spPr>
        <a:xfrm>
          <a:off x="6766249" y="2705217"/>
          <a:ext cx="1798902" cy="136877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itchFamily="34" charset="0"/>
              <a:cs typeface="Arial" pitchFamily="34" charset="0"/>
            </a:rPr>
            <a:t> Regulador de </a:t>
          </a:r>
          <a:r>
            <a:rPr lang="es-ES" sz="1400" kern="1200" dirty="0" err="1" smtClean="0">
              <a:latin typeface="Arial" pitchFamily="34" charset="0"/>
              <a:cs typeface="Arial" pitchFamily="34" charset="0"/>
            </a:rPr>
            <a:t>relfexos</a:t>
          </a:r>
          <a:r>
            <a:rPr lang="es-ES" sz="1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400" kern="1200" dirty="0" err="1" smtClean="0">
              <a:latin typeface="Arial" pitchFamily="34" charset="0"/>
              <a:cs typeface="Arial" pitchFamily="34" charset="0"/>
            </a:rPr>
            <a:t>respiratoris</a:t>
          </a:r>
          <a:r>
            <a:rPr lang="es-ES" sz="1400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s-ES" sz="1400" kern="1200" dirty="0" err="1" smtClean="0">
              <a:latin typeface="Arial" pitchFamily="34" charset="0"/>
              <a:cs typeface="Arial" pitchFamily="34" charset="0"/>
            </a:rPr>
            <a:t>pressió</a:t>
          </a:r>
          <a:r>
            <a:rPr lang="es-ES" sz="1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400" kern="1200" dirty="0" err="1" smtClean="0">
              <a:latin typeface="Arial" pitchFamily="34" charset="0"/>
              <a:cs typeface="Arial" pitchFamily="34" charset="0"/>
            </a:rPr>
            <a:t>sanguínia</a:t>
          </a:r>
          <a:r>
            <a:rPr lang="es-ES" sz="1400" kern="1200" dirty="0" smtClean="0">
              <a:latin typeface="Arial" pitchFamily="34" charset="0"/>
              <a:cs typeface="Arial" pitchFamily="34" charset="0"/>
            </a:rPr>
            <a:t> i  </a:t>
          </a:r>
          <a:r>
            <a:rPr lang="es-ES" sz="1400" kern="1200" dirty="0" err="1" smtClean="0">
              <a:latin typeface="Arial" pitchFamily="34" charset="0"/>
              <a:cs typeface="Arial" pitchFamily="34" charset="0"/>
            </a:rPr>
            <a:t>freqüència</a:t>
          </a:r>
          <a:r>
            <a:rPr lang="es-ES" sz="1400" kern="1200" dirty="0" smtClean="0">
              <a:latin typeface="Arial" pitchFamily="34" charset="0"/>
              <a:cs typeface="Arial" pitchFamily="34" charset="0"/>
            </a:rPr>
            <a:t> cardíaca.</a:t>
          </a:r>
          <a:endParaRPr lang="es-ES" sz="1400" kern="1200" dirty="0">
            <a:latin typeface="Arial" pitchFamily="34" charset="0"/>
            <a:cs typeface="Arial" pitchFamily="34" charset="0"/>
          </a:endParaRPr>
        </a:p>
      </dsp:txBody>
      <dsp:txXfrm>
        <a:off x="6766249" y="2705217"/>
        <a:ext cx="1798902" cy="136877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45C647-C08B-4ED9-B8A3-CDD426BC3B6D}">
      <dsp:nvSpPr>
        <dsp:cNvPr id="0" name=""/>
        <dsp:cNvSpPr/>
      </dsp:nvSpPr>
      <dsp:spPr>
        <a:xfrm rot="5400000">
          <a:off x="5203261" y="-2226498"/>
          <a:ext cx="666360" cy="5207026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err="1" smtClean="0">
              <a:latin typeface="Arial" pitchFamily="34" charset="0"/>
              <a:cs typeface="Arial" pitchFamily="34" charset="0"/>
            </a:rPr>
            <a:t>Envien</a:t>
          </a:r>
          <a:r>
            <a:rPr lang="es-E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800" kern="1200" dirty="0" err="1" smtClean="0">
              <a:latin typeface="Arial" pitchFamily="34" charset="0"/>
              <a:cs typeface="Arial" pitchFamily="34" charset="0"/>
            </a:rPr>
            <a:t>estímuls</a:t>
          </a:r>
          <a:r>
            <a:rPr lang="es-ES" sz="1800" kern="1200" dirty="0" smtClean="0">
              <a:latin typeface="Arial" pitchFamily="34" charset="0"/>
              <a:cs typeface="Arial" pitchFamily="34" charset="0"/>
            </a:rPr>
            <a:t> des </a:t>
          </a:r>
          <a:r>
            <a:rPr lang="es-ES" sz="1800" kern="1200" dirty="0" err="1" smtClean="0">
              <a:latin typeface="Arial" pitchFamily="34" charset="0"/>
              <a:cs typeface="Arial" pitchFamily="34" charset="0"/>
            </a:rPr>
            <a:t>dels</a:t>
          </a:r>
          <a:r>
            <a:rPr lang="es-E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800" kern="1200" dirty="0" err="1" smtClean="0">
              <a:latin typeface="Arial" pitchFamily="34" charset="0"/>
              <a:cs typeface="Arial" pitchFamily="34" charset="0"/>
            </a:rPr>
            <a:t>receptors</a:t>
          </a:r>
          <a:r>
            <a:rPr lang="es-E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800" kern="1200" dirty="0" err="1" smtClean="0">
              <a:latin typeface="Arial" pitchFamily="34" charset="0"/>
              <a:cs typeface="Arial" pitchFamily="34" charset="0"/>
            </a:rPr>
            <a:t>als</a:t>
          </a:r>
          <a:r>
            <a:rPr lang="es-ES" sz="1800" kern="1200" dirty="0" smtClean="0">
              <a:latin typeface="Arial" pitchFamily="34" charset="0"/>
              <a:cs typeface="Arial" pitchFamily="34" charset="0"/>
            </a:rPr>
            <a:t> centres de </a:t>
          </a:r>
          <a:r>
            <a:rPr lang="es-ES" sz="1800" kern="1200" dirty="0" err="1" smtClean="0">
              <a:latin typeface="Arial" pitchFamily="34" charset="0"/>
              <a:cs typeface="Arial" pitchFamily="34" charset="0"/>
            </a:rPr>
            <a:t>coordinació</a:t>
          </a:r>
          <a:endParaRPr lang="es-ES" sz="1800" kern="1200" dirty="0">
            <a:latin typeface="Arial" pitchFamily="34" charset="0"/>
            <a:cs typeface="Arial" pitchFamily="34" charset="0"/>
          </a:endParaRPr>
        </a:p>
      </dsp:txBody>
      <dsp:txXfrm rot="5400000">
        <a:off x="5203261" y="-2226498"/>
        <a:ext cx="666360" cy="5207026"/>
      </dsp:txXfrm>
    </dsp:sp>
    <dsp:sp modelId="{3BCFD85C-5DC4-4FF7-82D0-CBF30B59F28D}">
      <dsp:nvSpPr>
        <dsp:cNvPr id="0" name=""/>
        <dsp:cNvSpPr/>
      </dsp:nvSpPr>
      <dsp:spPr>
        <a:xfrm>
          <a:off x="3976" y="1036"/>
          <a:ext cx="2928952" cy="75195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err="1" smtClean="0">
              <a:latin typeface="Arial" pitchFamily="34" charset="0"/>
              <a:cs typeface="Arial" pitchFamily="34" charset="0"/>
            </a:rPr>
            <a:t>Sensitius</a:t>
          </a:r>
          <a:endParaRPr lang="es-ES" sz="1800" kern="1200" dirty="0">
            <a:latin typeface="Arial" pitchFamily="34" charset="0"/>
            <a:cs typeface="Arial" pitchFamily="34" charset="0"/>
          </a:endParaRPr>
        </a:p>
      </dsp:txBody>
      <dsp:txXfrm>
        <a:off x="3976" y="1036"/>
        <a:ext cx="2928952" cy="751956"/>
      </dsp:txXfrm>
    </dsp:sp>
    <dsp:sp modelId="{BE8E6DB0-48B2-4DC2-9DA0-AB52B7505F64}">
      <dsp:nvSpPr>
        <dsp:cNvPr id="0" name=""/>
        <dsp:cNvSpPr/>
      </dsp:nvSpPr>
      <dsp:spPr>
        <a:xfrm rot="5400000">
          <a:off x="5120898" y="-1421832"/>
          <a:ext cx="831087" cy="5207026"/>
        </a:xfrm>
        <a:prstGeom prst="round2SameRect">
          <a:avLst/>
        </a:prstGeom>
        <a:solidFill>
          <a:schemeClr val="accent3">
            <a:tint val="40000"/>
            <a:alpha val="90000"/>
            <a:hueOff val="5358425"/>
            <a:satOff val="-6896"/>
            <a:lumOff val="-53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5358425"/>
              <a:satOff val="-6896"/>
              <a:lumOff val="-5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Arial" pitchFamily="34" charset="0"/>
              <a:cs typeface="Arial" pitchFamily="34" charset="0"/>
            </a:rPr>
            <a:t>Transporten </a:t>
          </a:r>
          <a:r>
            <a:rPr lang="es-ES" sz="1800" kern="1200" dirty="0" err="1" smtClean="0">
              <a:latin typeface="Arial" pitchFamily="34" charset="0"/>
              <a:cs typeface="Arial" pitchFamily="34" charset="0"/>
            </a:rPr>
            <a:t>l’ímpuls</a:t>
          </a:r>
          <a:r>
            <a:rPr lang="es-ES" sz="1800" kern="1200" dirty="0" smtClean="0">
              <a:latin typeface="Arial" pitchFamily="34" charset="0"/>
              <a:cs typeface="Arial" pitchFamily="34" charset="0"/>
            </a:rPr>
            <a:t> des </a:t>
          </a:r>
          <a:r>
            <a:rPr lang="es-ES" sz="1800" kern="1200" dirty="0" err="1" smtClean="0">
              <a:latin typeface="Arial" pitchFamily="34" charset="0"/>
              <a:cs typeface="Arial" pitchFamily="34" charset="0"/>
            </a:rPr>
            <a:t>dels</a:t>
          </a:r>
          <a:r>
            <a:rPr lang="es-ES" sz="1800" kern="1200" dirty="0" smtClean="0">
              <a:latin typeface="Arial" pitchFamily="34" charset="0"/>
              <a:cs typeface="Arial" pitchFamily="34" charset="0"/>
            </a:rPr>
            <a:t> centres de </a:t>
          </a:r>
          <a:r>
            <a:rPr lang="es-ES" sz="1800" kern="1200" dirty="0" err="1" smtClean="0">
              <a:latin typeface="Arial" pitchFamily="34" charset="0"/>
              <a:cs typeface="Arial" pitchFamily="34" charset="0"/>
            </a:rPr>
            <a:t>coordinació</a:t>
          </a:r>
          <a:r>
            <a:rPr lang="es-E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800" kern="1200" dirty="0" err="1" smtClean="0">
              <a:latin typeface="Arial" pitchFamily="34" charset="0"/>
              <a:cs typeface="Arial" pitchFamily="34" charset="0"/>
            </a:rPr>
            <a:t>als</a:t>
          </a:r>
          <a:r>
            <a:rPr lang="es-E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800" kern="1200" dirty="0" err="1" smtClean="0">
              <a:latin typeface="Arial" pitchFamily="34" charset="0"/>
              <a:cs typeface="Arial" pitchFamily="34" charset="0"/>
            </a:rPr>
            <a:t>òrgans</a:t>
          </a:r>
          <a:r>
            <a:rPr lang="es-E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800" kern="1200" dirty="0" err="1" smtClean="0">
              <a:latin typeface="Arial" pitchFamily="34" charset="0"/>
              <a:cs typeface="Arial" pitchFamily="34" charset="0"/>
            </a:rPr>
            <a:t>efectors</a:t>
          </a:r>
          <a:r>
            <a:rPr lang="es-ES" sz="1800" kern="1200" dirty="0" smtClean="0">
              <a:latin typeface="Arial" pitchFamily="34" charset="0"/>
              <a:cs typeface="Arial" pitchFamily="34" charset="0"/>
            </a:rPr>
            <a:t>.</a:t>
          </a:r>
          <a:endParaRPr lang="es-ES" sz="1800" kern="1200" dirty="0">
            <a:latin typeface="Arial" pitchFamily="34" charset="0"/>
            <a:cs typeface="Arial" pitchFamily="34" charset="0"/>
          </a:endParaRPr>
        </a:p>
      </dsp:txBody>
      <dsp:txXfrm rot="5400000">
        <a:off x="5120898" y="-1421832"/>
        <a:ext cx="831087" cy="5207026"/>
      </dsp:txXfrm>
    </dsp:sp>
    <dsp:sp modelId="{3603CA5B-E286-451A-97B1-5BFCC2A3E393}">
      <dsp:nvSpPr>
        <dsp:cNvPr id="0" name=""/>
        <dsp:cNvSpPr/>
      </dsp:nvSpPr>
      <dsp:spPr>
        <a:xfrm>
          <a:off x="3976" y="860359"/>
          <a:ext cx="2928952" cy="642643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Arial" pitchFamily="34" charset="0"/>
              <a:cs typeface="Arial" pitchFamily="34" charset="0"/>
            </a:rPr>
            <a:t>Motors</a:t>
          </a:r>
          <a:endParaRPr lang="es-ES" sz="1800" kern="1200" dirty="0">
            <a:latin typeface="Arial" pitchFamily="34" charset="0"/>
            <a:cs typeface="Arial" pitchFamily="34" charset="0"/>
          </a:endParaRPr>
        </a:p>
      </dsp:txBody>
      <dsp:txXfrm>
        <a:off x="3976" y="860359"/>
        <a:ext cx="2928952" cy="642643"/>
      </dsp:txXfrm>
    </dsp:sp>
    <dsp:sp modelId="{86F9F922-4D98-47ED-814C-5EB56ED672F6}">
      <dsp:nvSpPr>
        <dsp:cNvPr id="0" name=""/>
        <dsp:cNvSpPr/>
      </dsp:nvSpPr>
      <dsp:spPr>
        <a:xfrm rot="5400000" flipH="1">
          <a:off x="5288461" y="-655851"/>
          <a:ext cx="495962" cy="5207026"/>
        </a:xfrm>
        <a:prstGeom prst="round2SameRect">
          <a:avLst/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Arial" pitchFamily="34" charset="0"/>
              <a:cs typeface="Arial" pitchFamily="34" charset="0"/>
            </a:rPr>
            <a:t>Presenten </a:t>
          </a:r>
          <a:r>
            <a:rPr lang="es-ES" sz="1800" kern="1200" dirty="0" err="1" smtClean="0">
              <a:latin typeface="Arial" pitchFamily="34" charset="0"/>
              <a:cs typeface="Arial" pitchFamily="34" charset="0"/>
            </a:rPr>
            <a:t>fibres</a:t>
          </a:r>
          <a:r>
            <a:rPr lang="es-ES" sz="1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s-ES" sz="1800" kern="1200" dirty="0" err="1" smtClean="0">
              <a:latin typeface="Arial" pitchFamily="34" charset="0"/>
              <a:cs typeface="Arial" pitchFamily="34" charset="0"/>
            </a:rPr>
            <a:t>dels</a:t>
          </a:r>
          <a:r>
            <a:rPr lang="es-ES" sz="1800" kern="1200" dirty="0" smtClean="0">
              <a:latin typeface="Arial" pitchFamily="34" charset="0"/>
              <a:cs typeface="Arial" pitchFamily="34" charset="0"/>
            </a:rPr>
            <a:t> dos </a:t>
          </a:r>
          <a:r>
            <a:rPr lang="es-ES" sz="1800" kern="1200" dirty="0" err="1" smtClean="0">
              <a:latin typeface="Arial" pitchFamily="34" charset="0"/>
              <a:cs typeface="Arial" pitchFamily="34" charset="0"/>
            </a:rPr>
            <a:t>tipus</a:t>
          </a:r>
          <a:endParaRPr lang="es-ES" sz="1800" kern="1200" dirty="0">
            <a:latin typeface="Arial" pitchFamily="34" charset="0"/>
            <a:cs typeface="Arial" pitchFamily="34" charset="0"/>
          </a:endParaRPr>
        </a:p>
      </dsp:txBody>
      <dsp:txXfrm rot="5400000" flipH="1">
        <a:off x="5288461" y="-655851"/>
        <a:ext cx="495962" cy="5207026"/>
      </dsp:txXfrm>
    </dsp:sp>
    <dsp:sp modelId="{5E29EC03-0935-4FA4-865F-207D0F54EB03}">
      <dsp:nvSpPr>
        <dsp:cNvPr id="0" name=""/>
        <dsp:cNvSpPr/>
      </dsp:nvSpPr>
      <dsp:spPr>
        <a:xfrm>
          <a:off x="3976" y="1610368"/>
          <a:ext cx="2928952" cy="674587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err="1" smtClean="0">
              <a:latin typeface="Arial" pitchFamily="34" charset="0"/>
              <a:cs typeface="Arial" pitchFamily="34" charset="0"/>
            </a:rPr>
            <a:t>Mixtes</a:t>
          </a:r>
          <a:endParaRPr lang="es-ES" sz="1800" kern="1200" dirty="0">
            <a:latin typeface="Arial" pitchFamily="34" charset="0"/>
            <a:cs typeface="Arial" pitchFamily="34" charset="0"/>
          </a:endParaRPr>
        </a:p>
      </dsp:txBody>
      <dsp:txXfrm>
        <a:off x="3976" y="1610368"/>
        <a:ext cx="2928952" cy="67458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3485CF-91F7-49EB-80FC-1DEE22BDC533}">
      <dsp:nvSpPr>
        <dsp:cNvPr id="0" name=""/>
        <dsp:cNvSpPr/>
      </dsp:nvSpPr>
      <dsp:spPr>
        <a:xfrm rot="5400000">
          <a:off x="5336538" y="-2354376"/>
          <a:ext cx="402670" cy="521211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Surten de </a:t>
          </a:r>
          <a:r>
            <a:rPr lang="es-ES" sz="2000" kern="1200" dirty="0" err="1" smtClean="0"/>
            <a:t>l’encèfal</a:t>
          </a:r>
          <a:endParaRPr lang="es-ES" sz="2000" kern="1200" dirty="0"/>
        </a:p>
      </dsp:txBody>
      <dsp:txXfrm rot="5400000">
        <a:off x="5336538" y="-2354376"/>
        <a:ext cx="402670" cy="5212116"/>
      </dsp:txXfrm>
    </dsp:sp>
    <dsp:sp modelId="{21884308-B15D-40B2-AD82-51CBAFB24B00}">
      <dsp:nvSpPr>
        <dsp:cNvPr id="0" name=""/>
        <dsp:cNvSpPr/>
      </dsp:nvSpPr>
      <dsp:spPr>
        <a:xfrm>
          <a:off x="0" y="12"/>
          <a:ext cx="2931815" cy="50333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smtClean="0"/>
            <a:t>Craneals</a:t>
          </a:r>
          <a:endParaRPr lang="es-ES" sz="2500" kern="1200" dirty="0"/>
        </a:p>
      </dsp:txBody>
      <dsp:txXfrm>
        <a:off x="0" y="12"/>
        <a:ext cx="2931815" cy="503337"/>
      </dsp:txXfrm>
    </dsp:sp>
    <dsp:sp modelId="{CF032792-DBC4-4DA4-9CD6-3455457B96E4}">
      <dsp:nvSpPr>
        <dsp:cNvPr id="0" name=""/>
        <dsp:cNvSpPr/>
      </dsp:nvSpPr>
      <dsp:spPr>
        <a:xfrm rot="5400000">
          <a:off x="5336538" y="-1825871"/>
          <a:ext cx="402670" cy="5212116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Origen en la </a:t>
          </a:r>
          <a:r>
            <a:rPr lang="es-ES" sz="2000" kern="1200" dirty="0" err="1" smtClean="0"/>
            <a:t>medul·la</a:t>
          </a:r>
          <a:r>
            <a:rPr lang="es-ES" sz="2000" kern="1200" dirty="0" smtClean="0"/>
            <a:t> espinal</a:t>
          </a:r>
          <a:endParaRPr lang="es-ES" sz="2000" kern="1200" dirty="0"/>
        </a:p>
      </dsp:txBody>
      <dsp:txXfrm rot="5400000">
        <a:off x="5336538" y="-1825871"/>
        <a:ext cx="402670" cy="5212116"/>
      </dsp:txXfrm>
    </dsp:sp>
    <dsp:sp modelId="{1A7F6AFD-1FF8-4147-A65C-755D31D1AE94}">
      <dsp:nvSpPr>
        <dsp:cNvPr id="0" name=""/>
        <dsp:cNvSpPr/>
      </dsp:nvSpPr>
      <dsp:spPr>
        <a:xfrm>
          <a:off x="0" y="528517"/>
          <a:ext cx="2931815" cy="503337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err="1" smtClean="0"/>
            <a:t>Espinals</a:t>
          </a:r>
          <a:endParaRPr lang="es-ES" sz="2500" kern="1200" dirty="0"/>
        </a:p>
      </dsp:txBody>
      <dsp:txXfrm>
        <a:off x="0" y="528517"/>
        <a:ext cx="2931815" cy="50333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4CF187-B87D-4124-8FDF-1B91F9DD81A0}">
      <dsp:nvSpPr>
        <dsp:cNvPr id="0" name=""/>
        <dsp:cNvSpPr/>
      </dsp:nvSpPr>
      <dsp:spPr>
        <a:xfrm>
          <a:off x="0" y="91779"/>
          <a:ext cx="8240585" cy="100674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err="1" smtClean="0">
              <a:solidFill>
                <a:schemeClr val="bg1"/>
              </a:solidFill>
            </a:rPr>
            <a:t>Segons</a:t>
          </a:r>
          <a:r>
            <a:rPr lang="es-ES" sz="2000" kern="1200" dirty="0" smtClean="0">
              <a:solidFill>
                <a:schemeClr val="bg1"/>
              </a:solidFill>
            </a:rPr>
            <a:t> el </a:t>
          </a:r>
          <a:r>
            <a:rPr lang="es-ES" sz="2000" kern="1200" dirty="0" err="1" smtClean="0">
              <a:solidFill>
                <a:schemeClr val="bg1"/>
              </a:solidFill>
            </a:rPr>
            <a:t>recorregut</a:t>
          </a:r>
          <a:r>
            <a:rPr lang="es-ES" sz="2000" kern="1200" dirty="0" smtClean="0">
              <a:solidFill>
                <a:schemeClr val="bg1"/>
              </a:solidFill>
            </a:rPr>
            <a:t> de les </a:t>
          </a:r>
          <a:r>
            <a:rPr lang="es-ES" sz="2000" kern="1200" dirty="0" err="1" smtClean="0">
              <a:solidFill>
                <a:schemeClr val="bg1"/>
              </a:solidFill>
            </a:rPr>
            <a:t>fibres</a:t>
          </a:r>
          <a:r>
            <a:rPr lang="es-ES" sz="2000" kern="1200" dirty="0" smtClean="0">
              <a:solidFill>
                <a:schemeClr val="bg1"/>
              </a:solidFill>
            </a:rPr>
            <a:t> i la </a:t>
          </a:r>
          <a:r>
            <a:rPr lang="es-ES" sz="2000" kern="1200" dirty="0" err="1" smtClean="0">
              <a:solidFill>
                <a:schemeClr val="bg1"/>
              </a:solidFill>
            </a:rPr>
            <a:t>funció</a:t>
          </a:r>
          <a:r>
            <a:rPr lang="es-ES" sz="2000" kern="1200" dirty="0" smtClean="0">
              <a:solidFill>
                <a:schemeClr val="bg1"/>
              </a:solidFill>
            </a:rPr>
            <a:t>, el Sistema </a:t>
          </a:r>
          <a:r>
            <a:rPr lang="es-ES" sz="2000" kern="1200" dirty="0" err="1" smtClean="0">
              <a:solidFill>
                <a:schemeClr val="bg1"/>
              </a:solidFill>
            </a:rPr>
            <a:t>Nerviós</a:t>
          </a:r>
          <a:r>
            <a:rPr lang="es-ES" sz="2000" kern="1200" dirty="0" smtClean="0">
              <a:solidFill>
                <a:schemeClr val="bg1"/>
              </a:solidFill>
            </a:rPr>
            <a:t> </a:t>
          </a:r>
          <a:r>
            <a:rPr lang="es-ES" sz="2000" kern="1200" dirty="0" err="1" smtClean="0">
              <a:solidFill>
                <a:schemeClr val="bg1"/>
              </a:solidFill>
            </a:rPr>
            <a:t>Perifèric</a:t>
          </a:r>
          <a:r>
            <a:rPr lang="es-ES" sz="2000" kern="1200" dirty="0" smtClean="0">
              <a:solidFill>
                <a:schemeClr val="bg1"/>
              </a:solidFill>
            </a:rPr>
            <a:t> es </a:t>
          </a:r>
          <a:r>
            <a:rPr lang="es-ES" sz="2000" kern="1200" dirty="0" err="1" smtClean="0">
              <a:solidFill>
                <a:schemeClr val="bg1"/>
              </a:solidFill>
            </a:rPr>
            <a:t>divideix</a:t>
          </a:r>
          <a:r>
            <a:rPr lang="es-ES" sz="2000" kern="1200" dirty="0" smtClean="0">
              <a:solidFill>
                <a:schemeClr val="bg1"/>
              </a:solidFill>
            </a:rPr>
            <a:t> en:</a:t>
          </a:r>
          <a:endParaRPr lang="es-ES" sz="2000" kern="1200" dirty="0">
            <a:solidFill>
              <a:schemeClr val="bg1"/>
            </a:solidFill>
          </a:endParaRPr>
        </a:p>
      </dsp:txBody>
      <dsp:txXfrm>
        <a:off x="0" y="91779"/>
        <a:ext cx="8240585" cy="10067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B7CC3-D3D6-44D7-99C4-D1A2880F0BC6}" type="datetimeFigureOut">
              <a:rPr lang="es-ES" smtClean="0"/>
              <a:pPr/>
              <a:t>20/05/2013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A82E7-C762-47E2-A23A-A4364337F5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84F3-B9AB-4537-9D04-EC24405931F6}" type="datetimeFigureOut">
              <a:rPr lang="ca-ES" smtClean="0"/>
              <a:pPr/>
              <a:t>20/05/2013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91D7-CF11-47AA-8258-9C6296AB98C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="" xmlns:p14="http://schemas.microsoft.com/office/powerpoint/2010/main" val="2844795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84F3-B9AB-4537-9D04-EC24405931F6}" type="datetimeFigureOut">
              <a:rPr lang="ca-ES" smtClean="0"/>
              <a:pPr/>
              <a:t>20/05/2013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91D7-CF11-47AA-8258-9C6296AB98C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="" xmlns:p14="http://schemas.microsoft.com/office/powerpoint/2010/main" val="353750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84F3-B9AB-4537-9D04-EC24405931F6}" type="datetimeFigureOut">
              <a:rPr lang="ca-ES" smtClean="0"/>
              <a:pPr/>
              <a:t>20/05/2013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91D7-CF11-47AA-8258-9C6296AB98C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="" xmlns:p14="http://schemas.microsoft.com/office/powerpoint/2010/main" val="177650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84F3-B9AB-4537-9D04-EC24405931F6}" type="datetimeFigureOut">
              <a:rPr lang="ca-ES" smtClean="0"/>
              <a:pPr/>
              <a:t>20/05/2013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91D7-CF11-47AA-8258-9C6296AB98C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="" xmlns:p14="http://schemas.microsoft.com/office/powerpoint/2010/main" val="2631823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84F3-B9AB-4537-9D04-EC24405931F6}" type="datetimeFigureOut">
              <a:rPr lang="ca-ES" smtClean="0"/>
              <a:pPr/>
              <a:t>20/05/2013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91D7-CF11-47AA-8258-9C6296AB98C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="" xmlns:p14="http://schemas.microsoft.com/office/powerpoint/2010/main" val="83263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84F3-B9AB-4537-9D04-EC24405931F6}" type="datetimeFigureOut">
              <a:rPr lang="ca-ES" smtClean="0"/>
              <a:pPr/>
              <a:t>20/05/2013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91D7-CF11-47AA-8258-9C6296AB98C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="" xmlns:p14="http://schemas.microsoft.com/office/powerpoint/2010/main" val="394906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84F3-B9AB-4537-9D04-EC24405931F6}" type="datetimeFigureOut">
              <a:rPr lang="ca-ES" smtClean="0"/>
              <a:pPr/>
              <a:t>20/05/2013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91D7-CF11-47AA-8258-9C6296AB98C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="" xmlns:p14="http://schemas.microsoft.com/office/powerpoint/2010/main" val="760257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84F3-B9AB-4537-9D04-EC24405931F6}" type="datetimeFigureOut">
              <a:rPr lang="ca-ES" smtClean="0"/>
              <a:pPr/>
              <a:t>20/05/2013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91D7-CF11-47AA-8258-9C6296AB98C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="" xmlns:p14="http://schemas.microsoft.com/office/powerpoint/2010/main" val="197079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84F3-B9AB-4537-9D04-EC24405931F6}" type="datetimeFigureOut">
              <a:rPr lang="ca-ES" smtClean="0"/>
              <a:pPr/>
              <a:t>20/05/2013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91D7-CF11-47AA-8258-9C6296AB98C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="" xmlns:p14="http://schemas.microsoft.com/office/powerpoint/2010/main" val="116258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84F3-B9AB-4537-9D04-EC24405931F6}" type="datetimeFigureOut">
              <a:rPr lang="ca-ES" smtClean="0"/>
              <a:pPr/>
              <a:t>20/05/2013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91D7-CF11-47AA-8258-9C6296AB98C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="" xmlns:p14="http://schemas.microsoft.com/office/powerpoint/2010/main" val="298544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84F3-B9AB-4537-9D04-EC24405931F6}" type="datetimeFigureOut">
              <a:rPr lang="ca-ES" smtClean="0"/>
              <a:pPr/>
              <a:t>20/05/2013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C91D7-CF11-47AA-8258-9C6296AB98C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="" xmlns:p14="http://schemas.microsoft.com/office/powerpoint/2010/main" val="86301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684F3-B9AB-4537-9D04-EC24405931F6}" type="datetimeFigureOut">
              <a:rPr lang="ca-ES" smtClean="0"/>
              <a:pPr/>
              <a:t>20/05/2013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C91D7-CF11-47AA-8258-9C6296AB98C7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="" xmlns:p14="http://schemas.microsoft.com/office/powerpoint/2010/main" val="4973283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s-E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El sistema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nerviós</a:t>
            </a:r>
            <a:endParaRPr lang="ca-ES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371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142852"/>
            <a:ext cx="8115328" cy="939784"/>
          </a:xfrm>
        </p:spPr>
        <p:txBody>
          <a:bodyPr>
            <a:normAutofit/>
          </a:bodyPr>
          <a:lstStyle/>
          <a:p>
            <a:r>
              <a:rPr lang="es-ES" sz="2400" u="sng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Anatomia</a:t>
            </a:r>
            <a:r>
              <a:rPr lang="es-ES" sz="24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s-ES" sz="2400" u="sng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l’encèfal</a:t>
            </a:r>
            <a:endParaRPr lang="es-ES" sz="2400" u="sng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6" name="Picture 4" descr="http://blogs.diariodeavisos.com/lamaquinahumana/files/2011/02/max-encefalo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071546"/>
            <a:ext cx="5401084" cy="39290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7" name="6 CuadroTexto"/>
          <p:cNvSpPr txBox="1"/>
          <p:nvPr/>
        </p:nvSpPr>
        <p:spPr>
          <a:xfrm>
            <a:off x="428596" y="5286388"/>
            <a:ext cx="8358246" cy="12875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l’interior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del sistema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nerviós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central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trobam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un canal que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s’eixampla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 la zona de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l’encèfal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 forma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ventricles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cerebrals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per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circula el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líquid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cefaloraquidi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un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filtrat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del plasma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sanguini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857224" y="150017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                                                                                                                      </a:t>
            </a:r>
            <a:endParaRPr lang="es-ES" dirty="0"/>
          </a:p>
        </p:txBody>
      </p:sp>
      <p:graphicFrame>
        <p:nvGraphicFramePr>
          <p:cNvPr id="7" name="6 Diagrama"/>
          <p:cNvGraphicFramePr/>
          <p:nvPr/>
        </p:nvGraphicFramePr>
        <p:xfrm>
          <a:off x="214282" y="0"/>
          <a:ext cx="8715436" cy="6715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agrama"/>
          <p:cNvGraphicFramePr/>
          <p:nvPr/>
        </p:nvGraphicFramePr>
        <p:xfrm>
          <a:off x="285720" y="357166"/>
          <a:ext cx="8572560" cy="2071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6 Diagrama"/>
          <p:cNvGraphicFramePr/>
          <p:nvPr/>
        </p:nvGraphicFramePr>
        <p:xfrm>
          <a:off x="285720" y="2285992"/>
          <a:ext cx="8572560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2857488" y="428604"/>
            <a:ext cx="3000396" cy="6540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La</a:t>
            </a:r>
            <a:r>
              <a:rPr kumimoji="0" lang="es-ES" sz="2400" b="0" i="0" u="sng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s-ES" sz="2400" b="0" i="0" u="sng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medul·la</a:t>
            </a:r>
            <a:r>
              <a:rPr kumimoji="0" lang="es-ES" sz="2400" b="0" i="0" u="sng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espinal</a:t>
            </a:r>
            <a:endParaRPr kumimoji="0" lang="es-ES" sz="2400" b="0" i="0" u="sng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23528" y="1628800"/>
            <a:ext cx="3672408" cy="482453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 SNC que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s’estén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al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llarg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la columna vertebral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s-E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Centre 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relleu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que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s’hi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realitzen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sinapsis que 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estimulen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altres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neurones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axons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les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quals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es prolonguen a gran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distància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s-E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Centre de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connexió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d’actes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reflexos</a:t>
            </a: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4" name="Picture 4" descr="http://1.bp.blogspot.com/_SFfpFT4SJY0/Svhcse31MTI/AAAAAAAAAGw/4tBkLJwglwU/s400/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060848"/>
            <a:ext cx="4674961" cy="389190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ol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Sistema </a:t>
            </a:r>
            <a:r>
              <a:rPr lang="es-ES" sz="28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nerviós</a:t>
            </a:r>
            <a:r>
              <a:rPr lang="es-ES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perifèric</a:t>
            </a:r>
            <a:endParaRPr lang="ca-ES" sz="2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779912" y="1988840"/>
            <a:ext cx="4791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FUNCIÓ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connectar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tots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receptors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efectors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l’organisme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amb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centres nerviosos</a:t>
            </a: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779912" y="3140968"/>
            <a:ext cx="4936632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SNP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format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per </a:t>
            </a:r>
            <a:r>
              <a:rPr lang="es-E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que surten  o entren del SNC i recorren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l’organisme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 per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ganglis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situats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l’eix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que forma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l’encèfal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 la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medul·la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2" name="Picture 6" descr="http://www.yachigusaryu.com/blog/pics/top_ten_principles/3/image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44824"/>
            <a:ext cx="2590800" cy="4686300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/>
        </p:nvSpPr>
        <p:spPr>
          <a:xfrm>
            <a:off x="4139952" y="5013176"/>
            <a:ext cx="216024" cy="21602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4139952" y="5589240"/>
            <a:ext cx="216024" cy="2160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4572000" y="4941168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Sistema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Nerviós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Central</a:t>
            </a:r>
          </a:p>
          <a:p>
            <a:endParaRPr lang="es-E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Sistema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Nerviós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Perifèric</a:t>
            </a: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357158" y="1857364"/>
          <a:ext cx="8143932" cy="2285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5 Diagrama"/>
          <p:cNvGraphicFramePr/>
          <p:nvPr/>
        </p:nvGraphicFramePr>
        <p:xfrm>
          <a:off x="357158" y="5286388"/>
          <a:ext cx="8143932" cy="1031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2928926" y="357166"/>
            <a:ext cx="3000396" cy="65403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2400" u="sng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Nervis</a:t>
            </a:r>
            <a:endParaRPr lang="es-ES" sz="2400" u="sng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57158" y="1214422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Classificació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segons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sentit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transmissió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l’impuls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nerviós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7158" y="4643446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Classificació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segons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punt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d’on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sorgeixen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539552" y="357166"/>
          <a:ext cx="8247290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572000" y="1556792"/>
            <a:ext cx="4071966" cy="133882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- Responsable del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moviment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corporal   (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músculs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esquelètics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algn="ctr">
              <a:lnSpc>
                <a:spcPct val="150000"/>
              </a:lnSpc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Respostes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generalment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conscients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39552" y="1628800"/>
            <a:ext cx="3721479" cy="125938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80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Sistema </a:t>
            </a:r>
            <a:r>
              <a:rPr lang="es-ES" sz="2800" kern="1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Nerviós</a:t>
            </a:r>
            <a:r>
              <a:rPr lang="es-ES" sz="280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kern="1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Somàtic</a:t>
            </a:r>
            <a:endParaRPr lang="es-ES" sz="2800" kern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AutoShape 4" descr="http://163.178.103.176/Ejercicios/Tema2N/FisoNerOb1/ABCNerObj1/ABC10NervOb1g/Pic4a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12" name="11 Grupo"/>
          <p:cNvGrpSpPr/>
          <p:nvPr/>
        </p:nvGrpSpPr>
        <p:grpSpPr>
          <a:xfrm>
            <a:off x="467544" y="4293096"/>
            <a:ext cx="3852649" cy="1003288"/>
            <a:chOff x="4719910" y="1425603"/>
            <a:chExt cx="3852649" cy="1003288"/>
          </a:xfrm>
        </p:grpSpPr>
        <p:sp>
          <p:nvSpPr>
            <p:cNvPr id="13" name="12 Rectángulo"/>
            <p:cNvSpPr/>
            <p:nvPr/>
          </p:nvSpPr>
          <p:spPr>
            <a:xfrm>
              <a:off x="4719910" y="1425603"/>
              <a:ext cx="3852649" cy="100328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</p:sp>
        <p:sp>
          <p:nvSpPr>
            <p:cNvPr id="14" name="13 Rectángulo"/>
            <p:cNvSpPr/>
            <p:nvPr/>
          </p:nvSpPr>
          <p:spPr>
            <a:xfrm>
              <a:off x="4719910" y="1425603"/>
              <a:ext cx="3852649" cy="100328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800" kern="12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Sistema </a:t>
              </a:r>
              <a:r>
                <a:rPr lang="es-ES" sz="2800" kern="1200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Nerviós</a:t>
              </a:r>
              <a:r>
                <a:rPr lang="es-ES" sz="2800" kern="12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2800" kern="1200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Autònom</a:t>
              </a:r>
              <a:endParaRPr lang="es-ES" sz="280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14 CuadroTexto"/>
          <p:cNvSpPr txBox="1"/>
          <p:nvPr/>
        </p:nvSpPr>
        <p:spPr>
          <a:xfrm>
            <a:off x="4572000" y="3429000"/>
            <a:ext cx="4104456" cy="300082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Controla les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funcions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fisiològiques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bàsiques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Actua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sobre el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múscul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llis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involuntari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, el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múscul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cardíac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 les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glàndules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secreció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Actua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manera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involuntària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inconsient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automàtica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259632" y="5589240"/>
            <a:ext cx="2016224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 smtClean="0">
                <a:solidFill>
                  <a:schemeClr val="bg1"/>
                </a:solidFill>
              </a:rPr>
              <a:t>Simpàtic</a:t>
            </a:r>
            <a:endParaRPr lang="es-ES" sz="2400" dirty="0" smtClean="0">
              <a:solidFill>
                <a:schemeClr val="bg1"/>
              </a:solidFill>
            </a:endParaRPr>
          </a:p>
          <a:p>
            <a:pPr algn="ctr"/>
            <a:r>
              <a:rPr lang="es-ES" sz="2400" dirty="0" err="1" smtClean="0">
                <a:solidFill>
                  <a:schemeClr val="bg1"/>
                </a:solidFill>
              </a:rPr>
              <a:t>Parasimpàtic</a:t>
            </a:r>
            <a:endParaRPr lang="es-E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539552" y="188640"/>
            <a:ext cx="8064896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Sistema </a:t>
            </a:r>
            <a:r>
              <a:rPr lang="es-E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simpàtic</a:t>
            </a:r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actua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preparnt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l’organisme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per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l’acció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Produeix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augment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gast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energètic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1196752"/>
            <a:ext cx="8064896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Sistema </a:t>
            </a:r>
            <a:r>
              <a:rPr lang="es-E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parasimpàtic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Indueix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l’organisme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 la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relaxació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contribueix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l’estalvi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energètic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http://html.rincondelvago.com/0007544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348880"/>
            <a:ext cx="7148109" cy="421687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 neurona</a:t>
            </a:r>
            <a:endParaRPr lang="es-ES" sz="36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500174"/>
            <a:ext cx="8329642" cy="135732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Unitat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elemental del sistema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nerviós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que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reb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processa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transmet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la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informació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dels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ambients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intern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extern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i coordina les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respostes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l’organisme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http://www.innovacd.eu/wp-content/uploads/2011/06/estructura-neuro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00438"/>
            <a:ext cx="4929222" cy="26270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5" name="4 CuadroTexto"/>
          <p:cNvSpPr txBox="1"/>
          <p:nvPr/>
        </p:nvSpPr>
        <p:spPr>
          <a:xfrm>
            <a:off x="5429256" y="3571876"/>
            <a:ext cx="328614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Les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neurones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estan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especialitzades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en generar i propagar </a:t>
            </a:r>
            <a:r>
              <a:rPr lang="es-E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impulsos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nerviosos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per tal de comunicar-se entre si.</a:t>
            </a:r>
            <a:endParaRPr lang="es-E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 sinapsis</a:t>
            </a:r>
            <a:endParaRPr lang="es-ES" sz="36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57158" y="1500174"/>
            <a:ext cx="842968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Santiago Ramón y Cajal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descobrir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que el sistema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nerviós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és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una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xarxa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neurones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separades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les unes de les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altres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per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espais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molt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petits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 </a:t>
            </a:r>
          </a:p>
          <a:p>
            <a:pPr algn="just">
              <a:lnSpc>
                <a:spcPct val="150000"/>
              </a:lnSpc>
            </a:pPr>
            <a:endParaRPr lang="es-E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http://1.bp.blogspot.com/_4zJ0xFf3DEQ/TRhqmAnHQII/AAAAAAAABeU/qL57VYkv_8Y/s1600/800px-sinapsi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2928934"/>
            <a:ext cx="5150404" cy="32861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6" name="5 Rectángulo"/>
          <p:cNvSpPr/>
          <p:nvPr/>
        </p:nvSpPr>
        <p:spPr>
          <a:xfrm>
            <a:off x="428596" y="3000372"/>
            <a:ext cx="3000428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ha contacte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físic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entre les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neurones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per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això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impulsos nerviosos es propaguen de les unes a les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altres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mitjançant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una unió funcional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anomenada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sinapsis</a:t>
            </a:r>
            <a:endParaRPr lang="es-E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2214546" y="285728"/>
            <a:ext cx="4752528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s-E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Evolució</a:t>
            </a:r>
            <a:r>
              <a:rPr lang="es-E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del sistema </a:t>
            </a:r>
            <a:r>
              <a:rPr lang="es-E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nerviós</a:t>
            </a:r>
            <a:endParaRPr lang="ca-E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Trets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evolutius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més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notables</a:t>
            </a:r>
          </a:p>
          <a:p>
            <a:endParaRPr lang="es-E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s-ES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Augment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nombre de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cèl·lules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nervioses</a:t>
            </a:r>
            <a:endParaRPr lang="es-E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s-ES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Cefalització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concentració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de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neurones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a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l’extrem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anterior 	de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l’animal</a:t>
            </a:r>
            <a:endParaRPr lang="es-E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	</a:t>
            </a:r>
            <a:r>
              <a:rPr lang="es-ES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3.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Augment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de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interneurones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i de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sinapsi</a:t>
            </a:r>
            <a:endParaRPr lang="es-E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	</a:t>
            </a:r>
            <a:r>
              <a:rPr lang="es-ES" sz="20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4. 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Especialització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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diversificació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de les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cèl·lules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nervioses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	per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dur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a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terme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funcions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diferents</a:t>
            </a:r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. </a:t>
            </a:r>
            <a:endParaRPr lang="ca-E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955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85918" y="428604"/>
            <a:ext cx="5448098" cy="92211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es-E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Sistema </a:t>
            </a:r>
            <a:r>
              <a:rPr lang="es-ES" sz="32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Nerviós</a:t>
            </a:r>
            <a:r>
              <a:rPr lang="es-ES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32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Invertebrats</a:t>
            </a:r>
            <a:endParaRPr lang="ca-ES" sz="32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7158" y="1857364"/>
            <a:ext cx="6264698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Estructura reticular </a:t>
            </a:r>
            <a:r>
              <a:rPr lang="es-ES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: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cèl·lules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interconnectades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formant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una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xarxa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difusa. </a:t>
            </a:r>
          </a:p>
          <a:p>
            <a:pPr lvl="0" algn="just">
              <a:lnSpc>
                <a:spcPct val="150000"/>
              </a:lnSpc>
            </a:pP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Present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en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els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celenterats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(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cnidaris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i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ctenòfors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). No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necessiten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realitzar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moviments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ràpids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i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tenen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una conducta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molt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simple.</a:t>
            </a:r>
          </a:p>
          <a:p>
            <a:pPr lvl="0"/>
            <a:r>
              <a:rPr lang="es-ES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endParaRPr lang="ca-E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1683139"/>
            <a:ext cx="1935585" cy="232192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5" name="QuadreDeText 4"/>
          <p:cNvSpPr txBox="1"/>
          <p:nvPr/>
        </p:nvSpPr>
        <p:spPr>
          <a:xfrm>
            <a:off x="2428860" y="4357694"/>
            <a:ext cx="61840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Sistema anular :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format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per un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anell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nerviós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al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voltant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la boca i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cordons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que recorren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braços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El sistema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nerviós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s’adapta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 la forma de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l’organisme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Present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en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animals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amb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estructura radial (</a:t>
            </a:r>
            <a:r>
              <a:rPr lang="es-ES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equinoderms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ca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4168194"/>
            <a:ext cx="1965409" cy="202619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</p:spTree>
    <p:extLst>
      <p:ext uri="{BB962C8B-B14F-4D97-AF65-F5344CB8AC3E}">
        <p14:creationId xmlns="" xmlns:p14="http://schemas.microsoft.com/office/powerpoint/2010/main" val="207195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428604"/>
            <a:ext cx="2890664" cy="562074"/>
          </a:xfrm>
        </p:spPr>
        <p:txBody>
          <a:bodyPr>
            <a:normAutofit/>
          </a:bodyPr>
          <a:lstStyle/>
          <a:p>
            <a:r>
              <a:rPr lang="es-E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s-E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Simetria</a:t>
            </a:r>
            <a:r>
              <a:rPr lang="es-E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bilateral</a:t>
            </a:r>
            <a:endParaRPr lang="ca-E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428596" y="1071546"/>
            <a:ext cx="8219256" cy="8926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18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Anèl·lids</a:t>
            </a:r>
            <a:r>
              <a:rPr lang="es-ES" sz="1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ES" sz="18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artròpodes</a:t>
            </a:r>
            <a:r>
              <a:rPr lang="es-ES" sz="1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es-ES" sz="18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mol·luscs</a:t>
            </a:r>
            <a:endParaRPr lang="es-ES" sz="18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a-E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1928802"/>
            <a:ext cx="2513856" cy="1885392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4" name="QuadreDeText 3"/>
          <p:cNvSpPr txBox="1"/>
          <p:nvPr/>
        </p:nvSpPr>
        <p:spPr>
          <a:xfrm>
            <a:off x="3286116" y="1500174"/>
            <a:ext cx="5327452" cy="1703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 sistema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nerviós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 formen </a:t>
            </a:r>
            <a:r>
              <a:rPr lang="es-E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cordons</a:t>
            </a:r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nerviosos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estructures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massisses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disposició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ventral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amb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ganglis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acumulació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neurones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a cada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anell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del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pròxims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òrgans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que han de controlar.</a:t>
            </a:r>
          </a:p>
        </p:txBody>
      </p:sp>
      <p:sp>
        <p:nvSpPr>
          <p:cNvPr id="7" name="Contenidor de contingut 2"/>
          <p:cNvSpPr txBox="1">
            <a:spLocks/>
          </p:cNvSpPr>
          <p:nvPr/>
        </p:nvSpPr>
        <p:spPr>
          <a:xfrm>
            <a:off x="459512" y="4365104"/>
            <a:ext cx="8219256" cy="892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ES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</a:t>
            </a:r>
            <a:endParaRPr lang="ca-E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QuadreDeText 4"/>
          <p:cNvSpPr txBox="1"/>
          <p:nvPr/>
        </p:nvSpPr>
        <p:spPr>
          <a:xfrm>
            <a:off x="3286116" y="3286124"/>
            <a:ext cx="5429312" cy="1703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Presencia de </a:t>
            </a:r>
            <a:r>
              <a:rPr lang="es-E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ganglis</a:t>
            </a:r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cerebrals</a:t>
            </a:r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cefalització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que indica la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complexitat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órgans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sentits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insectes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o de les pautes de conducta (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cefalòpodes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 </a:t>
            </a:r>
            <a:endParaRPr lang="ca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42" y="4786322"/>
            <a:ext cx="2857500" cy="175260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6" name="Picture 2" descr="http://docentes.educacion.navarra.es/%7Emetayosa/1bach/rela4_clip_image0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4214818"/>
            <a:ext cx="2628901" cy="22662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</p:spTree>
    <p:extLst>
      <p:ext uri="{BB962C8B-B14F-4D97-AF65-F5344CB8AC3E}">
        <p14:creationId xmlns="" xmlns:p14="http://schemas.microsoft.com/office/powerpoint/2010/main" val="226463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457200" y="2714621"/>
            <a:ext cx="8186766" cy="1571636"/>
          </a:xfrm>
        </p:spPr>
        <p:txBody>
          <a:bodyPr/>
          <a:lstStyle/>
          <a:p>
            <a:pPr algn="ctr">
              <a:buNone/>
            </a:pPr>
            <a:endParaRPr lang="ca-ES" dirty="0" smtClean="0"/>
          </a:p>
          <a:p>
            <a:pPr algn="ctr">
              <a:buNone/>
            </a:pPr>
            <a:endParaRPr lang="ca-ES" dirty="0"/>
          </a:p>
        </p:txBody>
      </p:sp>
      <p:sp>
        <p:nvSpPr>
          <p:cNvPr id="4" name="Títol 1"/>
          <p:cNvSpPr>
            <a:spLocks noGrp="1"/>
          </p:cNvSpPr>
          <p:nvPr>
            <p:ph type="title"/>
          </p:nvPr>
        </p:nvSpPr>
        <p:spPr>
          <a:xfrm>
            <a:off x="2143108" y="357166"/>
            <a:ext cx="5266928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s-ES" sz="3200" dirty="0" smtClean="0">
                <a:latin typeface="Arial" pitchFamily="34" charset="0"/>
                <a:cs typeface="Arial" pitchFamily="34" charset="0"/>
              </a:rPr>
              <a:t> Sistema </a:t>
            </a:r>
            <a:r>
              <a:rPr lang="es-ES" sz="3200" dirty="0" err="1" smtClean="0">
                <a:latin typeface="Arial" pitchFamily="34" charset="0"/>
                <a:cs typeface="Arial" pitchFamily="34" charset="0"/>
              </a:rPr>
              <a:t>Nerviós</a:t>
            </a:r>
            <a:r>
              <a:rPr lang="es-E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dirty="0" err="1">
                <a:latin typeface="Arial" pitchFamily="34" charset="0"/>
                <a:cs typeface="Arial" pitchFamily="34" charset="0"/>
              </a:rPr>
              <a:t>V</a:t>
            </a:r>
            <a:r>
              <a:rPr lang="es-ES" sz="3200" dirty="0" err="1" smtClean="0">
                <a:latin typeface="Arial" pitchFamily="34" charset="0"/>
                <a:cs typeface="Arial" pitchFamily="34" charset="0"/>
              </a:rPr>
              <a:t>ertebrats</a:t>
            </a:r>
            <a:endParaRPr lang="ca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42910" y="1857364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Dues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grans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regions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anatòmiques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71472" y="2428868"/>
            <a:ext cx="8001056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Sistema </a:t>
            </a:r>
            <a:r>
              <a:rPr lang="es-E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nerviós</a:t>
            </a:r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central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format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per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</a:t>
            </a:r>
            <a:r>
              <a:rPr lang="es-ES" b="1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encèfal</a:t>
            </a:r>
            <a:r>
              <a:rPr lang="es-ES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localitzat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en el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crani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i la </a:t>
            </a:r>
            <a:r>
              <a:rPr lang="es-ES" b="1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medul·la</a:t>
            </a:r>
            <a:r>
              <a:rPr lang="es-ES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espinal 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dins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la columna vertebral). </a:t>
            </a:r>
          </a:p>
          <a:p>
            <a:pPr algn="just">
              <a:lnSpc>
                <a:spcPct val="150000"/>
              </a:lnSpc>
            </a:pP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Constitueix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un centre de control que integra la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informació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que arriba i determina les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respostes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apropiades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71472" y="4500570"/>
            <a:ext cx="8072494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Sistema </a:t>
            </a:r>
            <a:r>
              <a:rPr lang="es-E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nerviós</a:t>
            </a:r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perifèric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constituït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per </a:t>
            </a:r>
            <a:r>
              <a:rPr lang="es-ES" b="1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nervis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que surten del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crani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cranials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i de la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medul·la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espinal (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espinals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i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ganglis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nerviosos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perifèrics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Relacióna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 sistema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nerviós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central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amb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diversos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òrgans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60670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ol 1"/>
          <p:cNvSpPr>
            <a:spLocks noGrp="1"/>
          </p:cNvSpPr>
          <p:nvPr>
            <p:ph type="title"/>
          </p:nvPr>
        </p:nvSpPr>
        <p:spPr>
          <a:xfrm>
            <a:off x="1643042" y="428604"/>
            <a:ext cx="5643602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Sistema </a:t>
            </a:r>
            <a:r>
              <a:rPr lang="es-ES" sz="28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nerviós</a:t>
            </a:r>
            <a:r>
              <a:rPr lang="es-ES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central</a:t>
            </a:r>
            <a:endParaRPr lang="ca-ES" sz="2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28596" y="1857364"/>
            <a:ext cx="4500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Origen del sistema </a:t>
            </a:r>
            <a:r>
              <a:rPr lang="es-ES" sz="2000" u="sng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nerviós</a:t>
            </a:r>
            <a:r>
              <a:rPr lang="es-ES" sz="20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central </a:t>
            </a:r>
            <a:endParaRPr lang="es-ES" sz="2000" u="sng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28596" y="2643182"/>
            <a:ext cx="4357718" cy="38318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l’embrió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el sistema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nerviós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es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desenvolupa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 partir de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l’invaginació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l’ectoderm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E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tub</a:t>
            </a:r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neural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Aquest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tub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s’espandeix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 es diferencia . </a:t>
            </a:r>
          </a:p>
          <a:p>
            <a:pPr>
              <a:lnSpc>
                <a:spcPct val="150000"/>
              </a:lnSpc>
            </a:pPr>
            <a:endParaRPr lang="es-E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anterior:  estructures de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l’encèfal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protegit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per el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crani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posterior: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medul·la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espinal (protegida per la columna vertebral)</a:t>
            </a: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http://www.portalsaofrancisco.com.br/alfa/corpo-humano-sistema-nervoso/imagens/sistema-nervoso-1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857364"/>
            <a:ext cx="3277896" cy="21644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10" name="9 CuadroTexto"/>
          <p:cNvSpPr txBox="1"/>
          <p:nvPr/>
        </p:nvSpPr>
        <p:spPr>
          <a:xfrm>
            <a:off x="5286380" y="4429132"/>
            <a:ext cx="3500462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Entre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l’esquelet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 el SNC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ha les meninges, tres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membranes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protectores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anomenades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de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dins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E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duramàter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aracnoides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es-E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piamàter</a:t>
            </a:r>
            <a:endParaRPr lang="es-E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571472" y="185736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Evolució</a:t>
            </a:r>
            <a:r>
              <a:rPr lang="es-ES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embrionaria de </a:t>
            </a:r>
            <a:r>
              <a:rPr lang="es-ES" u="sng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l’encèfal</a:t>
            </a:r>
            <a:r>
              <a:rPr lang="es-ES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s-ES" u="sng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http://docentes.educacion.navarra.es/%7Emetayosa/1bach/rela5_clip_image002_0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571480"/>
            <a:ext cx="4167550" cy="27146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9" name="Picture 2" descr="http://docentes.educacion.navarra.es/%7Emetayosa/1bach/rela5_clip_image002_00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4143380"/>
            <a:ext cx="5227014" cy="18460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11" name="10 CuadroTexto"/>
          <p:cNvSpPr txBox="1"/>
          <p:nvPr/>
        </p:nvSpPr>
        <p:spPr>
          <a:xfrm>
            <a:off x="500034" y="3286124"/>
            <a:ext cx="3786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Evolució</a:t>
            </a:r>
            <a:r>
              <a:rPr lang="es-ES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s-ES" u="sng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l’encèfal</a:t>
            </a:r>
            <a:r>
              <a:rPr lang="es-ES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en </a:t>
            </a:r>
            <a:r>
              <a:rPr lang="es-ES" u="sng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vertebrats</a:t>
            </a:r>
            <a:endParaRPr lang="es-ES" u="sng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00034" y="3929066"/>
            <a:ext cx="2857520" cy="258532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S’observa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una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tendència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evolutiva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cap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l’adquisició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d’un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encèfal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cada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cop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més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gran i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complex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en especial la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part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del </a:t>
            </a:r>
            <a:r>
              <a:rPr lang="es-E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telencèfal</a:t>
            </a:r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42910" y="428604"/>
            <a:ext cx="3000396" cy="65403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2400" u="sng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L’encèfal</a:t>
            </a:r>
            <a:endParaRPr lang="es-ES" sz="2400" u="sng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</TotalTime>
  <Words>845</Words>
  <Application>Microsoft Office PowerPoint</Application>
  <PresentationFormat>Presentación en pantalla (4:3)</PresentationFormat>
  <Paragraphs>111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l'Office</vt:lpstr>
      <vt:lpstr>El sistema nerviós</vt:lpstr>
      <vt:lpstr>La neurona</vt:lpstr>
      <vt:lpstr>La sinapsis</vt:lpstr>
      <vt:lpstr>Evolució del sistema nerviós</vt:lpstr>
      <vt:lpstr> Sistema Nerviós Invertebrats</vt:lpstr>
      <vt:lpstr>  Simetria bilateral</vt:lpstr>
      <vt:lpstr> Sistema Nerviós Vertebrats</vt:lpstr>
      <vt:lpstr>Sistema nerviós central</vt:lpstr>
      <vt:lpstr>L’encèfal</vt:lpstr>
      <vt:lpstr>Anatomia de l’encèfal</vt:lpstr>
      <vt:lpstr>Diapositiva 11</vt:lpstr>
      <vt:lpstr>Diapositiva 12</vt:lpstr>
      <vt:lpstr>Diapositiva 13</vt:lpstr>
      <vt:lpstr>Sistema nerviós perifèric</vt:lpstr>
      <vt:lpstr>Nervis</vt:lpstr>
      <vt:lpstr>Diapositiva 16</vt:lpstr>
      <vt:lpstr>Diapositiva 17</vt:lpstr>
    </vt:vector>
  </TitlesOfParts>
  <Company>Universitat de les Illes Balears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sistema nerviós</dc:title>
  <dc:creator>perfils</dc:creator>
  <cp:lastModifiedBy>Cati</cp:lastModifiedBy>
  <cp:revision>60</cp:revision>
  <dcterms:created xsi:type="dcterms:W3CDTF">2013-05-16T10:42:01Z</dcterms:created>
  <dcterms:modified xsi:type="dcterms:W3CDTF">2013-05-20T13:21:05Z</dcterms:modified>
</cp:coreProperties>
</file>