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51967725.es.strato-hosting.eu/mod/resource/view.php?id=4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locs.xtec.cat/rravento/2009/05/12/el-cicle-de-laigua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51967725.es.strato-hosting.eu/mod/resource/view.php?id=423" TargetMode="External"/><Relationship Id="rId4" Type="http://schemas.openxmlformats.org/officeDocument/2006/relationships/hyperlink" Target="http://blocs.xtec.cat/ceipeuropa2006/2011/02/14/el-cicle-de-laigu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BEEP\Configuración local\Archivos temporales de Internet\Content.IE5\PHIST34N\MP90043045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6647"/>
          </a:xfrm>
        </p:spPr>
        <p:txBody>
          <a:bodyPr>
            <a:normAutofit fontScale="90000"/>
          </a:bodyPr>
          <a:lstStyle/>
          <a:p>
            <a:pPr algn="r"/>
            <a:r>
              <a:rPr lang="es-ES_tradnl" dirty="0"/>
              <a:t/>
            </a:r>
            <a:br>
              <a:rPr lang="es-ES_tradnl" dirty="0"/>
            </a:br>
            <a:r>
              <a:rPr lang="ca-ES" sz="6000" b="1" dirty="0" smtClean="0"/>
              <a:t>El cicle de l’aigua a la Terra i la seva relació amb el Sol com a font d’energia </a:t>
            </a:r>
            <a:r>
              <a:rPr lang="es-ES" sz="6000" b="1" dirty="0"/>
              <a:t/>
            </a:r>
            <a:br>
              <a:rPr lang="es-ES" sz="6000" b="1" dirty="0"/>
            </a:br>
            <a:r>
              <a:rPr lang="es-ES" sz="6000" b="1" dirty="0" smtClean="0"/>
              <a:t/>
            </a:r>
            <a:br>
              <a:rPr lang="es-ES" sz="6000" b="1" dirty="0" smtClean="0"/>
            </a:br>
            <a:r>
              <a:rPr lang="es-ES" sz="2700" b="1" dirty="0" smtClean="0"/>
              <a:t>Bernat Aguiló Capó</a:t>
            </a:r>
            <a:br>
              <a:rPr lang="es-ES" sz="2700" b="1" dirty="0" smtClean="0"/>
            </a:br>
            <a:r>
              <a:rPr lang="es-ES" sz="2700" b="1" dirty="0" err="1" smtClean="0"/>
              <a:t>Llicenciatura</a:t>
            </a:r>
            <a:endParaRPr lang="es-ES_tradnl" sz="1800" b="1" dirty="0"/>
          </a:p>
        </p:txBody>
      </p:sp>
    </p:spTree>
    <p:extLst>
      <p:ext uri="{BB962C8B-B14F-4D97-AF65-F5344CB8AC3E}">
        <p14:creationId xmlns:p14="http://schemas.microsoft.com/office/powerpoint/2010/main" val="345693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BEEP\Configuración local\Archivos temporales de Internet\Content.IE5\PHIST34N\MP90043045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rmAutofit/>
          </a:bodyPr>
          <a:lstStyle/>
          <a:p>
            <a:r>
              <a:rPr lang="ca-ES" b="1" dirty="0" smtClean="0"/>
              <a:t>Dubtes?</a:t>
            </a:r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val="225508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BEEP\Configuración local\Archivos temporales de Internet\Content.IE5\PHIST34N\MP90043045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 smtClean="0"/>
              <a:t>El cicle de l’aigua</a:t>
            </a:r>
            <a:endParaRPr lang="ca-ES" b="1" dirty="0"/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72" y="1196752"/>
            <a:ext cx="7423944" cy="4499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6 Rectángulo"/>
          <p:cNvSpPr/>
          <p:nvPr/>
        </p:nvSpPr>
        <p:spPr>
          <a:xfrm>
            <a:off x="3203848" y="6181396"/>
            <a:ext cx="2736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a-ES" sz="2800" b="1" dirty="0" smtClean="0">
                <a:hlinkClick r:id="rId4"/>
              </a:rPr>
              <a:t>Animació</a:t>
            </a:r>
            <a:endParaRPr lang="ca-ES" sz="2800" b="1" dirty="0"/>
          </a:p>
        </p:txBody>
      </p:sp>
    </p:spTree>
    <p:extLst>
      <p:ext uri="{BB962C8B-B14F-4D97-AF65-F5344CB8AC3E}">
        <p14:creationId xmlns:p14="http://schemas.microsoft.com/office/powerpoint/2010/main" val="121512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BEEP\Configuración local\Archivos temporales de Internet\Content.IE5\PHIST34N\MP90043045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 smtClean="0"/>
              <a:t>Evaporació</a:t>
            </a:r>
            <a:endParaRPr lang="ca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b="1" dirty="0" smtClean="0"/>
              <a:t>La calor del sol evapora l’aigua superficial de:</a:t>
            </a:r>
          </a:p>
          <a:p>
            <a:pPr marL="0" indent="0">
              <a:buNone/>
            </a:pPr>
            <a:r>
              <a:rPr lang="ca-ES" b="1" dirty="0" smtClean="0"/>
              <a:t>	-Mars.</a:t>
            </a:r>
          </a:p>
          <a:p>
            <a:pPr marL="0" indent="0">
              <a:buNone/>
            </a:pPr>
            <a:r>
              <a:rPr lang="ca-ES" b="1" dirty="0" smtClean="0"/>
              <a:t>	-Oceans.</a:t>
            </a:r>
          </a:p>
          <a:p>
            <a:pPr marL="0" indent="0">
              <a:buNone/>
            </a:pPr>
            <a:r>
              <a:rPr lang="ca-ES" b="1" dirty="0" smtClean="0"/>
              <a:t>	-Rius.</a:t>
            </a:r>
          </a:p>
          <a:p>
            <a:pPr marL="0" indent="0">
              <a:buNone/>
            </a:pPr>
            <a:r>
              <a:rPr lang="ca-ES" b="1" dirty="0" smtClean="0"/>
              <a:t>	-Llacs.</a:t>
            </a:r>
          </a:p>
          <a:p>
            <a:pPr marL="0" indent="0">
              <a:buNone/>
            </a:pPr>
            <a:r>
              <a:rPr lang="ca-ES" b="1" dirty="0" smtClean="0"/>
              <a:t>L’aigua passa de l’estat líquid a gasós i passa a l’atmosfera.</a:t>
            </a:r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val="103004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BEEP\Configuración local\Archivos temporales de Internet\Content.IE5\PHIST34N\MP90043045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 smtClean="0"/>
              <a:t>Condensació</a:t>
            </a:r>
            <a:endParaRPr lang="ca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b="1" dirty="0" smtClean="0"/>
              <a:t>El vapor d’aigua atmosfèric es condensa en:</a:t>
            </a:r>
          </a:p>
          <a:p>
            <a:pPr marL="0" indent="0">
              <a:buNone/>
            </a:pPr>
            <a:r>
              <a:rPr lang="ca-ES" b="1" dirty="0" smtClean="0"/>
              <a:t>	-Petites gotes d’aigua líquida.</a:t>
            </a:r>
          </a:p>
          <a:p>
            <a:pPr marL="0" indent="0">
              <a:buNone/>
            </a:pPr>
            <a:r>
              <a:rPr lang="ca-ES" b="1" dirty="0" smtClean="0"/>
              <a:t>	-Petitíssims cristalls de gel.</a:t>
            </a:r>
          </a:p>
          <a:p>
            <a:pPr marL="0" indent="0">
              <a:buNone/>
            </a:pPr>
            <a:endParaRPr lang="ca-ES" b="1" dirty="0" smtClean="0"/>
          </a:p>
          <a:p>
            <a:pPr marL="0" indent="0">
              <a:buNone/>
            </a:pPr>
            <a:r>
              <a:rPr lang="ca-ES" b="1" dirty="0" smtClean="0"/>
              <a:t>Aquestes gotes i cristalls es mantenen en suspensió i formen els núvols.</a:t>
            </a:r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val="191502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BEEP\Configuración local\Archivos temporales de Internet\Content.IE5\PHIST34N\MP90043045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 smtClean="0"/>
              <a:t>Precipitació</a:t>
            </a:r>
            <a:endParaRPr lang="ca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b="1" dirty="0" smtClean="0"/>
              <a:t>Els núvols es desplacen per l’acció del vent fins a arribar a llocs més freds.</a:t>
            </a:r>
          </a:p>
          <a:p>
            <a:pPr marL="0" indent="0">
              <a:buNone/>
            </a:pPr>
            <a:endParaRPr lang="ca-ES" b="1" dirty="0" smtClean="0"/>
          </a:p>
          <a:p>
            <a:pPr marL="0" indent="0">
              <a:buNone/>
            </a:pPr>
            <a:r>
              <a:rPr lang="ca-ES" b="1" dirty="0" smtClean="0"/>
              <a:t>L’aigua precipita, depenent de la temperatura, en forma de:</a:t>
            </a:r>
          </a:p>
          <a:p>
            <a:pPr marL="0" indent="0">
              <a:buNone/>
            </a:pPr>
            <a:r>
              <a:rPr lang="ca-ES" b="1" dirty="0" smtClean="0"/>
              <a:t>	-Pluja.</a:t>
            </a:r>
          </a:p>
          <a:p>
            <a:pPr marL="0" indent="0">
              <a:buNone/>
            </a:pPr>
            <a:r>
              <a:rPr lang="ca-ES" b="1" dirty="0" smtClean="0"/>
              <a:t>	-Neu.</a:t>
            </a:r>
          </a:p>
          <a:p>
            <a:pPr marL="0" indent="0">
              <a:buNone/>
            </a:pPr>
            <a:r>
              <a:rPr lang="ca-ES" b="1" dirty="0" smtClean="0"/>
              <a:t>	-Calabruix.</a:t>
            </a:r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val="67001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BEEP\Configuración local\Archivos temporales de Internet\Content.IE5\PHIST34N\MP90043045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 smtClean="0"/>
              <a:t>Repartiment de l’aigua precipitada</a:t>
            </a:r>
            <a:endParaRPr lang="ca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a-ES" b="1" dirty="0" smtClean="0"/>
              <a:t>L’aigua que ha precipitat es reparteix entre:</a:t>
            </a:r>
          </a:p>
          <a:p>
            <a:pPr marL="0" indent="0">
              <a:buNone/>
            </a:pPr>
            <a:r>
              <a:rPr lang="ca-ES" b="1" dirty="0"/>
              <a:t>	</a:t>
            </a:r>
            <a:r>
              <a:rPr lang="ca-ES" b="1" dirty="0" smtClean="0"/>
              <a:t>-Mars.</a:t>
            </a:r>
          </a:p>
          <a:p>
            <a:pPr marL="0" indent="0">
              <a:buNone/>
            </a:pPr>
            <a:r>
              <a:rPr lang="ca-ES" b="1" dirty="0"/>
              <a:t>	</a:t>
            </a:r>
            <a:r>
              <a:rPr lang="ca-ES" b="1" dirty="0" smtClean="0"/>
              <a:t>-Oceans.</a:t>
            </a:r>
          </a:p>
          <a:p>
            <a:pPr marL="0" indent="0">
              <a:buNone/>
            </a:pPr>
            <a:r>
              <a:rPr lang="ca-ES" b="1" dirty="0"/>
              <a:t>	</a:t>
            </a:r>
            <a:r>
              <a:rPr lang="ca-ES" b="1" dirty="0" smtClean="0"/>
              <a:t>-Rius.</a:t>
            </a:r>
          </a:p>
          <a:p>
            <a:pPr marL="0" indent="0">
              <a:buNone/>
            </a:pPr>
            <a:r>
              <a:rPr lang="ca-ES" b="1" dirty="0"/>
              <a:t>	</a:t>
            </a:r>
            <a:r>
              <a:rPr lang="ca-ES" b="1" dirty="0" smtClean="0"/>
              <a:t>-Llacs.</a:t>
            </a:r>
          </a:p>
          <a:p>
            <a:pPr marL="0" indent="0">
              <a:buNone/>
            </a:pPr>
            <a:r>
              <a:rPr lang="ca-ES" b="1" dirty="0"/>
              <a:t>	</a:t>
            </a:r>
            <a:r>
              <a:rPr lang="ca-ES" b="1" dirty="0" smtClean="0"/>
              <a:t>-Aigües subterrànies.</a:t>
            </a:r>
          </a:p>
          <a:p>
            <a:pPr marL="0" indent="0">
              <a:buNone/>
            </a:pPr>
            <a:endParaRPr lang="ca-ES" b="1" dirty="0"/>
          </a:p>
          <a:p>
            <a:pPr marL="0" indent="0">
              <a:buNone/>
            </a:pPr>
            <a:r>
              <a:rPr lang="ca-ES" b="1" dirty="0" smtClean="0"/>
              <a:t>D’aquesta manera l’aigua torna a la superfície terrestre i el cicle torna a començar.</a:t>
            </a:r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val="415924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BEEP\Configuración local\Archivos temporales de Internet\Content.IE5\PHIST34N\MP90043045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 smtClean="0"/>
              <a:t>Anomena les diferents etapes</a:t>
            </a:r>
            <a:endParaRPr lang="ca-ES" b="1" dirty="0"/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96752"/>
            <a:ext cx="7560840" cy="55287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305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BEEP\Configuración local\Archivos temporales de Internet\Content.IE5\PHIST34N\MP90043045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 smtClean="0"/>
              <a:t>Solucions</a:t>
            </a:r>
            <a:endParaRPr lang="ca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b="1" dirty="0" smtClean="0"/>
              <a:t>-1: El sol encalenteix l’aigua.</a:t>
            </a:r>
          </a:p>
          <a:p>
            <a:pPr marL="0" indent="0">
              <a:buNone/>
            </a:pPr>
            <a:r>
              <a:rPr lang="ca-ES" b="1" dirty="0" smtClean="0"/>
              <a:t>-2: Evaporació de l’aigua.</a:t>
            </a:r>
          </a:p>
          <a:p>
            <a:pPr marL="0" indent="0">
              <a:buNone/>
            </a:pPr>
            <a:r>
              <a:rPr lang="ca-ES" b="1" dirty="0" smtClean="0"/>
              <a:t>-3: Condensació de l’aigua.</a:t>
            </a:r>
          </a:p>
          <a:p>
            <a:pPr marL="0" indent="0">
              <a:buNone/>
            </a:pPr>
            <a:r>
              <a:rPr lang="ca-ES" b="1" dirty="0" smtClean="0"/>
              <a:t>-4.1: Precipitació en forma de pluja.</a:t>
            </a:r>
          </a:p>
          <a:p>
            <a:pPr marL="0" indent="0">
              <a:buNone/>
            </a:pPr>
            <a:r>
              <a:rPr lang="ca-ES" b="1" dirty="0" smtClean="0"/>
              <a:t>-4.2: Precipitació en forma de neu o calabruix.</a:t>
            </a:r>
          </a:p>
          <a:p>
            <a:pPr marL="0" indent="0">
              <a:buNone/>
            </a:pPr>
            <a:r>
              <a:rPr lang="ca-ES" b="1" dirty="0" smtClean="0"/>
              <a:t>-5.1: Repartiment entre aigües superficials.</a:t>
            </a:r>
          </a:p>
          <a:p>
            <a:pPr marL="0" indent="0">
              <a:buNone/>
            </a:pPr>
            <a:r>
              <a:rPr lang="ca-ES" b="1" dirty="0" smtClean="0"/>
              <a:t>-5.2: Repartiment a les aigües subterrànies.</a:t>
            </a:r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val="76061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BEEP\Configuración local\Archivos temporales de Internet\Content.IE5\PHIST34N\MP90043045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 smtClean="0"/>
              <a:t>Bibliografia</a:t>
            </a:r>
            <a:endParaRPr lang="ca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fontScale="92500" lnSpcReduction="10000"/>
          </a:bodyPr>
          <a:lstStyle/>
          <a:p>
            <a:r>
              <a:rPr lang="ca-ES" b="1" dirty="0" smtClean="0"/>
              <a:t>M.A. Fernández Esteban, B. Mingo Zapatero, M.D. Torres Lobejón, R. Rodríguez Bernabé. </a:t>
            </a:r>
            <a:r>
              <a:rPr lang="ca-ES" b="1" i="1" dirty="0" smtClean="0"/>
              <a:t>Ciències de la naturalesa 1. </a:t>
            </a:r>
            <a:r>
              <a:rPr lang="ca-ES" b="1" dirty="0" smtClean="0"/>
              <a:t>Edició Vicens Vives, Educació Secundària. Primer curs.</a:t>
            </a:r>
          </a:p>
          <a:p>
            <a:r>
              <a:rPr lang="ca-ES" b="1" i="1" dirty="0" smtClean="0">
                <a:hlinkClick r:id="rId3"/>
              </a:rPr>
              <a:t>http://blocs.xtec.cat/rravento/2009/05/12/el-cicle-de-laigua/</a:t>
            </a:r>
            <a:endParaRPr lang="ca-ES" b="1" i="1" dirty="0" smtClean="0"/>
          </a:p>
          <a:p>
            <a:r>
              <a:rPr lang="ca-ES" b="1" i="1" dirty="0" smtClean="0">
                <a:hlinkClick r:id="rId4"/>
              </a:rPr>
              <a:t>http://blocs.xtec.cat/ceipeuropa2006/2011/02/14/el-cicle-de-laigua/</a:t>
            </a:r>
            <a:endParaRPr lang="ca-ES" b="1" i="1" dirty="0" smtClean="0"/>
          </a:p>
          <a:p>
            <a:r>
              <a:rPr lang="ca-ES" b="1" dirty="0">
                <a:hlinkClick r:id="rId5"/>
              </a:rPr>
              <a:t>http://</a:t>
            </a:r>
            <a:r>
              <a:rPr lang="ca-ES" b="1" dirty="0" smtClean="0">
                <a:hlinkClick r:id="rId5"/>
              </a:rPr>
              <a:t>51967725.es.strato-hosting.eu/mod/resource/view.php?id=423</a:t>
            </a:r>
            <a:endParaRPr lang="ca-ES" b="1" dirty="0" smtClean="0"/>
          </a:p>
          <a:p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val="59945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179</Words>
  <Application>Microsoft Office PowerPoint</Application>
  <PresentationFormat>Presentación en pantalla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 El cicle de l’aigua a la Terra i la seva relació amb el Sol com a font d’energia   Bernat Aguiló Capó Llicenciatura</vt:lpstr>
      <vt:lpstr>El cicle de l’aigua</vt:lpstr>
      <vt:lpstr>Evaporació</vt:lpstr>
      <vt:lpstr>Condensació</vt:lpstr>
      <vt:lpstr>Precipitació</vt:lpstr>
      <vt:lpstr>Repartiment de l’aigua precipitada</vt:lpstr>
      <vt:lpstr>Anomena les diferents etapes</vt:lpstr>
      <vt:lpstr>Solucions</vt:lpstr>
      <vt:lpstr>Bibliografia</vt:lpstr>
      <vt:lpstr>Dubtes?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El cicle de l’aigua a la Terra i la seva relació amb el Sol com a font d’energia  </dc:title>
  <cp:lastModifiedBy>BEEP</cp:lastModifiedBy>
  <cp:revision>9</cp:revision>
  <dcterms:modified xsi:type="dcterms:W3CDTF">2013-03-20T12:03:55Z</dcterms:modified>
</cp:coreProperties>
</file>