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2354-1A55-42E7-8C29-29F59A2DA634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E89C-B345-4E08-B278-7A7C46E7B0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567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2354-1A55-42E7-8C29-29F59A2DA634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E89C-B345-4E08-B278-7A7C46E7B0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1905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2354-1A55-42E7-8C29-29F59A2DA634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E89C-B345-4E08-B278-7A7C46E7B0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8047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2354-1A55-42E7-8C29-29F59A2DA634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E89C-B345-4E08-B278-7A7C46E7B0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0048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2354-1A55-42E7-8C29-29F59A2DA634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E89C-B345-4E08-B278-7A7C46E7B0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4905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2354-1A55-42E7-8C29-29F59A2DA634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E89C-B345-4E08-B278-7A7C46E7B0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7917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2354-1A55-42E7-8C29-29F59A2DA634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E89C-B345-4E08-B278-7A7C46E7B0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7846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2354-1A55-42E7-8C29-29F59A2DA634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E89C-B345-4E08-B278-7A7C46E7B0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9197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2354-1A55-42E7-8C29-29F59A2DA634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E89C-B345-4E08-B278-7A7C46E7B0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1072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2354-1A55-42E7-8C29-29F59A2DA634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E89C-B345-4E08-B278-7A7C46E7B0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355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2354-1A55-42E7-8C29-29F59A2DA634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E89C-B345-4E08-B278-7A7C46E7B0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8674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E2354-1A55-42E7-8C29-29F59A2DA634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1E89C-B345-4E08-B278-7A7C46E7B0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2323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1196752"/>
            <a:ext cx="7632848" cy="339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es-ES" dirty="0" smtClean="0">
                <a:solidFill>
                  <a:srgbClr val="666633"/>
                </a:solidFill>
              </a:rPr>
              <a:t>Se han identificado </a:t>
            </a:r>
            <a:r>
              <a:rPr lang="es-ES" b="1" dirty="0" smtClean="0">
                <a:solidFill>
                  <a:srgbClr val="666633"/>
                </a:solidFill>
              </a:rPr>
              <a:t>OCHO COMPETENCIAS BÁSICAS</a:t>
            </a:r>
            <a:r>
              <a:rPr lang="es-ES" dirty="0" smtClean="0">
                <a:solidFill>
                  <a:srgbClr val="666633"/>
                </a:solidFill>
              </a:rPr>
              <a:t>, entendidas como </a:t>
            </a:r>
            <a:r>
              <a:rPr lang="es-ES" b="1" i="1" dirty="0" smtClean="0">
                <a:solidFill>
                  <a:srgbClr val="666633"/>
                </a:solidFill>
              </a:rPr>
              <a:t>aprendizajes imprescindibles, de planteamiento integrador y orientado a la aplicación de los saberes adquiridos</a:t>
            </a:r>
            <a:r>
              <a:rPr lang="es-ES" dirty="0" smtClean="0">
                <a:solidFill>
                  <a:srgbClr val="666633"/>
                </a:solidFill>
              </a:rPr>
              <a:t>, en el marco de la propuesta realizada por la </a:t>
            </a:r>
            <a:r>
              <a:rPr lang="es-ES" u="sng" dirty="0" smtClean="0">
                <a:solidFill>
                  <a:srgbClr val="666633"/>
                </a:solidFill>
              </a:rPr>
              <a:t>Unión Europea</a:t>
            </a:r>
            <a:r>
              <a:rPr lang="es-ES" dirty="0" smtClean="0">
                <a:solidFill>
                  <a:srgbClr val="666633"/>
                </a:solidFill>
              </a:rPr>
              <a:t> e incluidas en el Real Decreto de Enseñanzas mínimas. Y </a:t>
            </a:r>
            <a:r>
              <a:rPr lang="es-ES" smtClean="0">
                <a:solidFill>
                  <a:srgbClr val="666633"/>
                </a:solidFill>
              </a:rPr>
              <a:t>son:</a:t>
            </a:r>
          </a:p>
          <a:p>
            <a:pPr algn="just">
              <a:lnSpc>
                <a:spcPct val="80000"/>
              </a:lnSpc>
            </a:pPr>
            <a:endParaRPr lang="es-ES" dirty="0" smtClean="0">
              <a:solidFill>
                <a:srgbClr val="666633"/>
              </a:solidFill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s-ES" b="1" dirty="0" smtClean="0"/>
              <a:t>Competencia en comunicación lingüística.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s-ES" b="1" dirty="0" smtClean="0"/>
              <a:t>Competencia matemática.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s-ES" b="1" dirty="0" smtClean="0"/>
              <a:t>Competencia en el conocimiento y la interacción con el mundo físico.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s-ES" b="1" dirty="0" smtClean="0"/>
              <a:t>Tratamiento de la información y competencia digital.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s-ES" b="1" dirty="0" smtClean="0"/>
              <a:t>Competencia social y ciudadana.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s-ES" b="1" dirty="0" smtClean="0"/>
              <a:t>Competencia cultural y artística.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s-ES" b="1" dirty="0" smtClean="0"/>
              <a:t>Competencia para aprender a aprender.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s-ES" b="1" dirty="0" smtClean="0"/>
              <a:t>Autonomía e iniciativa personal.</a:t>
            </a:r>
          </a:p>
          <a:p>
            <a:pPr algn="just">
              <a:lnSpc>
                <a:spcPct val="80000"/>
              </a:lnSpc>
              <a:buFontTx/>
              <a:buChar char="-"/>
            </a:pPr>
            <a:endParaRPr lang="es-ES" b="1" dirty="0" smtClean="0"/>
          </a:p>
          <a:p>
            <a:pPr>
              <a:lnSpc>
                <a:spcPct val="80000"/>
              </a:lnSpc>
            </a:pP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10962985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98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1</cp:revision>
  <dcterms:created xsi:type="dcterms:W3CDTF">2013-02-22T15:06:21Z</dcterms:created>
  <dcterms:modified xsi:type="dcterms:W3CDTF">2013-02-22T15:08:51Z</dcterms:modified>
</cp:coreProperties>
</file>