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030E-E054-4E35-879D-695BC94A2A0B}" type="datetimeFigureOut">
              <a:rPr lang="es-ES" smtClean="0"/>
              <a:pPr/>
              <a:t>17/11/2011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28CA-BD90-4D90-BF7E-E5F2E4F6D80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030E-E054-4E35-879D-695BC94A2A0B}" type="datetimeFigureOut">
              <a:rPr lang="es-ES" smtClean="0"/>
              <a:pPr/>
              <a:t>17/11/2011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28CA-BD90-4D90-BF7E-E5F2E4F6D80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030E-E054-4E35-879D-695BC94A2A0B}" type="datetimeFigureOut">
              <a:rPr lang="es-ES" smtClean="0"/>
              <a:pPr/>
              <a:t>17/11/2011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28CA-BD90-4D90-BF7E-E5F2E4F6D80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030E-E054-4E35-879D-695BC94A2A0B}" type="datetimeFigureOut">
              <a:rPr lang="es-ES" smtClean="0"/>
              <a:pPr/>
              <a:t>17/11/2011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28CA-BD90-4D90-BF7E-E5F2E4F6D80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030E-E054-4E35-879D-695BC94A2A0B}" type="datetimeFigureOut">
              <a:rPr lang="es-ES" smtClean="0"/>
              <a:pPr/>
              <a:t>17/11/2011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28CA-BD90-4D90-BF7E-E5F2E4F6D80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030E-E054-4E35-879D-695BC94A2A0B}" type="datetimeFigureOut">
              <a:rPr lang="es-ES" smtClean="0"/>
              <a:pPr/>
              <a:t>17/11/2011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28CA-BD90-4D90-BF7E-E5F2E4F6D80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030E-E054-4E35-879D-695BC94A2A0B}" type="datetimeFigureOut">
              <a:rPr lang="es-ES" smtClean="0"/>
              <a:pPr/>
              <a:t>17/11/2011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28CA-BD90-4D90-BF7E-E5F2E4F6D80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030E-E054-4E35-879D-695BC94A2A0B}" type="datetimeFigureOut">
              <a:rPr lang="es-ES" smtClean="0"/>
              <a:pPr/>
              <a:t>17/11/2011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28CA-BD90-4D90-BF7E-E5F2E4F6D80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030E-E054-4E35-879D-695BC94A2A0B}" type="datetimeFigureOut">
              <a:rPr lang="es-ES" smtClean="0"/>
              <a:pPr/>
              <a:t>17/11/2011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28CA-BD90-4D90-BF7E-E5F2E4F6D80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030E-E054-4E35-879D-695BC94A2A0B}" type="datetimeFigureOut">
              <a:rPr lang="es-ES" smtClean="0"/>
              <a:pPr/>
              <a:t>17/11/2011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28CA-BD90-4D90-BF7E-E5F2E4F6D80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030E-E054-4E35-879D-695BC94A2A0B}" type="datetimeFigureOut">
              <a:rPr lang="es-ES" smtClean="0"/>
              <a:pPr/>
              <a:t>17/11/2011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28CA-BD90-4D90-BF7E-E5F2E4F6D80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4030E-E054-4E35-879D-695BC94A2A0B}" type="datetimeFigureOut">
              <a:rPr lang="es-ES" smtClean="0"/>
              <a:pPr/>
              <a:t>17/11/2011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728CA-BD90-4D90-BF7E-E5F2E4F6D80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50825" y="333375"/>
            <a:ext cx="8642350" cy="922338"/>
          </a:xfrm>
          <a:prstGeom prst="rect">
            <a:avLst/>
          </a:prstGeom>
          <a:solidFill>
            <a:srgbClr val="ABCDF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UD IV. GENÈTICA. IV. 2. ADN: la base de l’herència</a:t>
            </a:r>
          </a:p>
          <a:p>
            <a:endParaRPr lang="es-ES"/>
          </a:p>
          <a:p>
            <a:r>
              <a:rPr lang="es-ES" i="1"/>
              <a:t>El descobriment de l’ADN</a:t>
            </a:r>
          </a:p>
        </p:txBody>
      </p:sp>
      <p:sp>
        <p:nvSpPr>
          <p:cNvPr id="7171" name="2 CuadroTexto"/>
          <p:cNvSpPr txBox="1">
            <a:spLocks noChangeArrowheads="1"/>
          </p:cNvSpPr>
          <p:nvPr/>
        </p:nvSpPr>
        <p:spPr bwMode="auto">
          <a:xfrm>
            <a:off x="468313" y="1484313"/>
            <a:ext cx="8207375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 b="1" dirty="0"/>
              <a:t>1869, </a:t>
            </a:r>
            <a:r>
              <a:rPr lang="es-ES" sz="2800" b="1" dirty="0" err="1"/>
              <a:t>Friedrich</a:t>
            </a:r>
            <a:r>
              <a:rPr lang="es-ES" sz="2800" b="1" dirty="0"/>
              <a:t>  </a:t>
            </a:r>
            <a:r>
              <a:rPr lang="es-ES" sz="2800" b="1" dirty="0" err="1"/>
              <a:t>Miescher</a:t>
            </a:r>
            <a:endParaRPr lang="es-ES" sz="2800" b="1" dirty="0"/>
          </a:p>
          <a:p>
            <a:endParaRPr lang="es-ES" sz="2800" b="1" dirty="0"/>
          </a:p>
          <a:p>
            <a:endParaRPr lang="es-ES" sz="2800" b="1" dirty="0"/>
          </a:p>
          <a:p>
            <a:r>
              <a:rPr lang="es-ES" sz="2800" b="1" dirty="0" err="1" smtClean="0"/>
              <a:t>És</a:t>
            </a:r>
            <a:r>
              <a:rPr lang="es-ES" sz="2800" b="1" dirty="0" smtClean="0"/>
              <a:t> </a:t>
            </a:r>
            <a:r>
              <a:rPr lang="es-ES" sz="2800" b="1" dirty="0"/>
              <a:t>el </a:t>
            </a:r>
            <a:r>
              <a:rPr lang="es-ES" sz="2800" b="1" dirty="0" err="1"/>
              <a:t>descobridor</a:t>
            </a:r>
            <a:r>
              <a:rPr lang="es-ES" sz="2800" b="1" dirty="0"/>
              <a:t> de </a:t>
            </a:r>
            <a:r>
              <a:rPr lang="es-ES" sz="2800" b="1" dirty="0" err="1"/>
              <a:t>l’ADN</a:t>
            </a:r>
            <a:r>
              <a:rPr lang="es-ES" sz="2800" b="1" dirty="0"/>
              <a:t>.</a:t>
            </a:r>
          </a:p>
          <a:p>
            <a:r>
              <a:rPr lang="es-ES" sz="2800" b="1" dirty="0" err="1"/>
              <a:t>L’anomenà</a:t>
            </a:r>
            <a:r>
              <a:rPr lang="es-ES" sz="2800" b="1" dirty="0"/>
              <a:t> </a:t>
            </a:r>
            <a:r>
              <a:rPr lang="es-ES" sz="2800" b="1" dirty="0" err="1"/>
              <a:t>nucleïna</a:t>
            </a:r>
            <a:endParaRPr lang="es-ES" sz="2800" b="1" dirty="0"/>
          </a:p>
          <a:p>
            <a:endParaRPr lang="es-ES" sz="2800" b="1" dirty="0"/>
          </a:p>
          <a:p>
            <a:r>
              <a:rPr lang="es-ES" sz="2800" b="1" dirty="0" err="1"/>
              <a:t>Aïllat</a:t>
            </a:r>
            <a:r>
              <a:rPr lang="es-ES" sz="2800" b="1" dirty="0"/>
              <a:t> del pus de </a:t>
            </a:r>
            <a:r>
              <a:rPr lang="es-ES" sz="2800" b="1" dirty="0" err="1"/>
              <a:t>ferides</a:t>
            </a:r>
            <a:r>
              <a:rPr lang="es-ES" sz="2800" b="1" dirty="0"/>
              <a:t> (</a:t>
            </a:r>
            <a:r>
              <a:rPr lang="es-ES" sz="2800" b="1" dirty="0" err="1"/>
              <a:t>glòbuls</a:t>
            </a:r>
            <a:r>
              <a:rPr lang="es-ES" sz="2800" b="1" dirty="0"/>
              <a:t> </a:t>
            </a:r>
            <a:r>
              <a:rPr lang="es-ES" sz="2800" b="1" dirty="0" err="1" smtClean="0"/>
              <a:t>blancs</a:t>
            </a:r>
            <a:r>
              <a:rPr lang="es-ES" sz="2800" b="1" dirty="0" smtClean="0"/>
              <a:t>)                          i </a:t>
            </a:r>
            <a:r>
              <a:rPr lang="es-ES" sz="2800" b="1" dirty="0"/>
              <a:t>de </a:t>
            </a:r>
            <a:r>
              <a:rPr lang="es-ES" sz="2800" b="1" dirty="0" err="1"/>
              <a:t>l’esperma</a:t>
            </a:r>
            <a:r>
              <a:rPr lang="es-ES" sz="2800" b="1" dirty="0"/>
              <a:t> de salmó</a:t>
            </a:r>
            <a:endParaRPr lang="es-ES" sz="2000" b="1" dirty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9563" y="2349500"/>
            <a:ext cx="190500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UD IV. GENÈTICA. IV. 2. ADN: la base de l’herència</a:t>
            </a:r>
          </a:p>
          <a:p>
            <a:endParaRPr lang="es-ES" i="1"/>
          </a:p>
        </p:txBody>
      </p:sp>
      <p:sp>
        <p:nvSpPr>
          <p:cNvPr id="8195" name="2 CuadroTexto"/>
          <p:cNvSpPr txBox="1">
            <a:spLocks noChangeArrowheads="1"/>
          </p:cNvSpPr>
          <p:nvPr/>
        </p:nvSpPr>
        <p:spPr bwMode="auto">
          <a:xfrm>
            <a:off x="539750" y="1700213"/>
            <a:ext cx="5111750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 dirty="0"/>
              <a:t>1919, </a:t>
            </a:r>
            <a:r>
              <a:rPr lang="es-ES" sz="2400" b="1" dirty="0" err="1"/>
              <a:t>Phoebus</a:t>
            </a:r>
            <a:r>
              <a:rPr lang="es-ES" sz="2400" b="1" dirty="0"/>
              <a:t> </a:t>
            </a:r>
            <a:r>
              <a:rPr lang="es-ES" sz="2400" b="1" dirty="0" err="1"/>
              <a:t>Levene</a:t>
            </a:r>
            <a:endParaRPr lang="es-ES" sz="2400" b="1" dirty="0"/>
          </a:p>
          <a:p>
            <a:endParaRPr lang="es-ES" sz="2400" b="1" dirty="0"/>
          </a:p>
          <a:p>
            <a:r>
              <a:rPr lang="es-ES" sz="2400" b="1" dirty="0" err="1"/>
              <a:t>Decobridor</a:t>
            </a:r>
            <a:r>
              <a:rPr lang="es-ES" sz="2400" b="1" dirty="0"/>
              <a:t> </a:t>
            </a:r>
            <a:r>
              <a:rPr lang="es-ES" sz="2400" b="1" dirty="0" err="1"/>
              <a:t>dels</a:t>
            </a:r>
            <a:r>
              <a:rPr lang="es-ES" sz="2400" b="1" dirty="0"/>
              <a:t> </a:t>
            </a:r>
            <a:r>
              <a:rPr lang="es-ES" sz="2400" b="1" dirty="0" err="1"/>
              <a:t>components</a:t>
            </a:r>
            <a:r>
              <a:rPr lang="es-ES" sz="2400" b="1" dirty="0"/>
              <a:t> de </a:t>
            </a:r>
            <a:r>
              <a:rPr lang="es-ES" sz="2400" b="1" dirty="0" err="1"/>
              <a:t>l’ADN</a:t>
            </a:r>
            <a:endParaRPr lang="es-ES" sz="2400" b="1" dirty="0"/>
          </a:p>
          <a:p>
            <a:endParaRPr lang="es-ES" sz="2400" b="1" dirty="0"/>
          </a:p>
          <a:p>
            <a:r>
              <a:rPr lang="es-ES" sz="2400" b="1" dirty="0" err="1"/>
              <a:t>adenina</a:t>
            </a:r>
            <a:r>
              <a:rPr lang="es-ES" sz="2400" b="1" dirty="0"/>
              <a:t>, </a:t>
            </a:r>
            <a:r>
              <a:rPr lang="es-ES" sz="2400" b="1" dirty="0" err="1"/>
              <a:t>timina</a:t>
            </a:r>
            <a:r>
              <a:rPr lang="es-ES" sz="2400" b="1" dirty="0"/>
              <a:t>, </a:t>
            </a:r>
            <a:r>
              <a:rPr lang="es-ES" sz="2400" b="1" dirty="0" err="1"/>
              <a:t>citosina</a:t>
            </a:r>
            <a:r>
              <a:rPr lang="es-ES" sz="2400" b="1" dirty="0"/>
              <a:t>, guanina, </a:t>
            </a:r>
          </a:p>
          <a:p>
            <a:r>
              <a:rPr lang="es-ES" sz="2400" b="1" dirty="0" err="1"/>
              <a:t>fosfat</a:t>
            </a:r>
            <a:r>
              <a:rPr lang="es-ES" sz="2400" b="1" dirty="0"/>
              <a:t>  i  </a:t>
            </a:r>
            <a:r>
              <a:rPr lang="es-ES" sz="2400" b="1" dirty="0" err="1"/>
              <a:t>desoxiribosa</a:t>
            </a:r>
            <a:endParaRPr lang="es-ES" sz="2400" b="1" dirty="0"/>
          </a:p>
          <a:p>
            <a:endParaRPr lang="es-ES" sz="2400" b="1" dirty="0"/>
          </a:p>
          <a:p>
            <a:r>
              <a:rPr lang="es-ES" sz="2400" b="1" dirty="0"/>
              <a:t>Va </a:t>
            </a:r>
            <a:r>
              <a:rPr lang="es-ES" sz="2400" b="1" dirty="0" err="1"/>
              <a:t>establir</a:t>
            </a:r>
            <a:r>
              <a:rPr lang="es-ES" sz="2400" b="1" dirty="0"/>
              <a:t> </a:t>
            </a:r>
            <a:r>
              <a:rPr lang="es-ES" sz="2400" b="1" dirty="0" err="1"/>
              <a:t>l’estructura</a:t>
            </a:r>
            <a:r>
              <a:rPr lang="es-ES" sz="2400" b="1" dirty="0"/>
              <a:t> del </a:t>
            </a:r>
            <a:r>
              <a:rPr lang="es-ES" sz="2400" b="1" dirty="0" err="1"/>
              <a:t>nucleòtid</a:t>
            </a:r>
            <a:endParaRPr lang="es-ES" sz="2400" b="1" dirty="0"/>
          </a:p>
          <a:p>
            <a:endParaRPr lang="es-ES" sz="2400" b="1" dirty="0"/>
          </a:p>
          <a:p>
            <a:r>
              <a:rPr lang="es-ES" sz="2400" b="1" dirty="0"/>
              <a:t>Va </a:t>
            </a:r>
            <a:r>
              <a:rPr lang="es-ES" sz="2400" b="1" dirty="0" err="1"/>
              <a:t>suggerir</a:t>
            </a:r>
            <a:r>
              <a:rPr lang="es-ES" sz="2400" b="1" dirty="0"/>
              <a:t> que </a:t>
            </a:r>
            <a:r>
              <a:rPr lang="es-ES" sz="2400" b="1" dirty="0" err="1"/>
              <a:t>l’ADN</a:t>
            </a:r>
            <a:r>
              <a:rPr lang="es-ES" sz="2400" b="1" dirty="0"/>
              <a:t> tenia estructura de solenoide (molla)</a:t>
            </a:r>
          </a:p>
          <a:p>
            <a:endParaRPr lang="es-ES" dirty="0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2060848"/>
            <a:ext cx="2095500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96</Words>
  <Application>Microsoft Office PowerPoint</Application>
  <PresentationFormat>Presentación en pantalla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2</cp:revision>
  <dcterms:created xsi:type="dcterms:W3CDTF">2011-11-17T17:27:40Z</dcterms:created>
  <dcterms:modified xsi:type="dcterms:W3CDTF">2011-11-17T19:11:48Z</dcterms:modified>
</cp:coreProperties>
</file>