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57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5F663-B71E-4461-9DC0-2D48D2987C2D}" type="datetimeFigureOut">
              <a:rPr lang="es-ES" smtClean="0"/>
              <a:pPr/>
              <a:t>18/11/2011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F275A-BF85-401C-9CBA-56349C1F2E3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5F663-B71E-4461-9DC0-2D48D2987C2D}" type="datetimeFigureOut">
              <a:rPr lang="es-ES" smtClean="0"/>
              <a:pPr/>
              <a:t>18/11/2011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F275A-BF85-401C-9CBA-56349C1F2E3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5F663-B71E-4461-9DC0-2D48D2987C2D}" type="datetimeFigureOut">
              <a:rPr lang="es-ES" smtClean="0"/>
              <a:pPr/>
              <a:t>18/11/2011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F275A-BF85-401C-9CBA-56349C1F2E3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5F663-B71E-4461-9DC0-2D48D2987C2D}" type="datetimeFigureOut">
              <a:rPr lang="es-ES" smtClean="0"/>
              <a:pPr/>
              <a:t>18/11/2011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F275A-BF85-401C-9CBA-56349C1F2E3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5F663-B71E-4461-9DC0-2D48D2987C2D}" type="datetimeFigureOut">
              <a:rPr lang="es-ES" smtClean="0"/>
              <a:pPr/>
              <a:t>18/11/2011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F275A-BF85-401C-9CBA-56349C1F2E3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5F663-B71E-4461-9DC0-2D48D2987C2D}" type="datetimeFigureOut">
              <a:rPr lang="es-ES" smtClean="0"/>
              <a:pPr/>
              <a:t>18/11/2011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F275A-BF85-401C-9CBA-56349C1F2E3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5F663-B71E-4461-9DC0-2D48D2987C2D}" type="datetimeFigureOut">
              <a:rPr lang="es-ES" smtClean="0"/>
              <a:pPr/>
              <a:t>18/11/2011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F275A-BF85-401C-9CBA-56349C1F2E3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5F663-B71E-4461-9DC0-2D48D2987C2D}" type="datetimeFigureOut">
              <a:rPr lang="es-ES" smtClean="0"/>
              <a:pPr/>
              <a:t>18/11/2011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F275A-BF85-401C-9CBA-56349C1F2E3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5F663-B71E-4461-9DC0-2D48D2987C2D}" type="datetimeFigureOut">
              <a:rPr lang="es-ES" smtClean="0"/>
              <a:pPr/>
              <a:t>18/11/2011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F275A-BF85-401C-9CBA-56349C1F2E3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5F663-B71E-4461-9DC0-2D48D2987C2D}" type="datetimeFigureOut">
              <a:rPr lang="es-ES" smtClean="0"/>
              <a:pPr/>
              <a:t>18/11/2011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F275A-BF85-401C-9CBA-56349C1F2E3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5F663-B71E-4461-9DC0-2D48D2987C2D}" type="datetimeFigureOut">
              <a:rPr lang="es-ES" smtClean="0"/>
              <a:pPr/>
              <a:t>18/11/2011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F275A-BF85-401C-9CBA-56349C1F2E3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5F663-B71E-4461-9DC0-2D48D2987C2D}" type="datetimeFigureOut">
              <a:rPr lang="es-ES" smtClean="0"/>
              <a:pPr/>
              <a:t>18/11/2011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F275A-BF85-401C-9CBA-56349C1F2E3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50825" y="333375"/>
            <a:ext cx="8642350" cy="641350"/>
          </a:xfrm>
          <a:prstGeom prst="rect">
            <a:avLst/>
          </a:prstGeom>
          <a:solidFill>
            <a:srgbClr val="ABCDF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/>
              <a:t>UD IV. GENÈTICA. IV. 2. ADN: la base de l’herència</a:t>
            </a:r>
          </a:p>
          <a:p>
            <a:r>
              <a:rPr lang="es-ES" i="1"/>
              <a:t>ADN o proteïnes?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323850" y="1412875"/>
            <a:ext cx="4103688" cy="462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b="1">
                <a:solidFill>
                  <a:srgbClr val="FF0000"/>
                </a:solidFill>
              </a:rPr>
              <a:t>Alfred E Mirsky</a:t>
            </a:r>
            <a:r>
              <a:rPr lang="es-ES" b="1"/>
              <a:t>, 1950</a:t>
            </a:r>
          </a:p>
          <a:p>
            <a:pPr>
              <a:spcBef>
                <a:spcPct val="50000"/>
              </a:spcBef>
            </a:pPr>
            <a:r>
              <a:rPr lang="es-ES" b="1"/>
              <a:t>Totes les cèl·lules d’una mateixa espècie contenen la mateixa quantitat d ‘ADN</a:t>
            </a:r>
          </a:p>
          <a:p>
            <a:pPr>
              <a:spcBef>
                <a:spcPct val="50000"/>
              </a:spcBef>
            </a:pPr>
            <a:r>
              <a:rPr lang="es-ES" b="1"/>
              <a:t>Les cèl·lules reproductores en tenen la meitat </a:t>
            </a:r>
          </a:p>
          <a:p>
            <a:pPr>
              <a:spcBef>
                <a:spcPct val="50000"/>
              </a:spcBef>
            </a:pPr>
            <a:endParaRPr lang="es-ES" b="1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es-ES" b="1">
                <a:solidFill>
                  <a:srgbClr val="FF0000"/>
                </a:solidFill>
              </a:rPr>
              <a:t>Enwin Chargaff</a:t>
            </a:r>
            <a:r>
              <a:rPr lang="es-ES" b="1"/>
              <a:t>, 1948</a:t>
            </a:r>
          </a:p>
          <a:p>
            <a:pPr>
              <a:spcBef>
                <a:spcPct val="50000"/>
              </a:spcBef>
            </a:pPr>
            <a:r>
              <a:rPr lang="es-ES" b="1"/>
              <a:t>Les proporcions de bases nitrogenades en una mateixa espècies són idèntiques.</a:t>
            </a:r>
          </a:p>
          <a:p>
            <a:pPr>
              <a:spcBef>
                <a:spcPct val="50000"/>
              </a:spcBef>
            </a:pPr>
            <a:r>
              <a:rPr lang="es-ES" b="1"/>
              <a:t>Varien a les diferents d’espècies.</a:t>
            </a:r>
          </a:p>
          <a:p>
            <a:pPr>
              <a:spcBef>
                <a:spcPct val="50000"/>
              </a:spcBef>
            </a:pPr>
            <a:r>
              <a:rPr lang="es-ES" b="1"/>
              <a:t>	</a:t>
            </a:r>
          </a:p>
        </p:txBody>
      </p:sp>
      <p:sp>
        <p:nvSpPr>
          <p:cNvPr id="20484" name="Text Box 19"/>
          <p:cNvSpPr txBox="1">
            <a:spLocks noChangeArrowheads="1"/>
          </p:cNvSpPr>
          <p:nvPr/>
        </p:nvSpPr>
        <p:spPr bwMode="auto">
          <a:xfrm>
            <a:off x="4787900" y="4941888"/>
            <a:ext cx="39608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b="1"/>
              <a:t> </a:t>
            </a:r>
          </a:p>
        </p:txBody>
      </p:sp>
      <p:graphicFrame>
        <p:nvGraphicFramePr>
          <p:cNvPr id="10299" name="Group 59"/>
          <p:cNvGraphicFramePr>
            <a:graphicFrameLocks noGrp="1"/>
          </p:cNvGraphicFramePr>
          <p:nvPr/>
        </p:nvGraphicFramePr>
        <p:xfrm>
          <a:off x="4356100" y="2420938"/>
          <a:ext cx="4175125" cy="3687764"/>
        </p:xfrm>
        <a:graphic>
          <a:graphicData uri="http://schemas.openxmlformats.org/drawingml/2006/table">
            <a:tbl>
              <a:tblPr/>
              <a:tblGrid>
                <a:gridCol w="1008063"/>
                <a:gridCol w="792162"/>
                <a:gridCol w="790575"/>
                <a:gridCol w="792163"/>
                <a:gridCol w="792162"/>
              </a:tblGrid>
              <a:tr h="738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6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E. coli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8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Homo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30,04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19,06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6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Blat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8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250825" y="309563"/>
            <a:ext cx="8642350" cy="641350"/>
          </a:xfrm>
          <a:prstGeom prst="rect">
            <a:avLst/>
          </a:prstGeom>
          <a:solidFill>
            <a:srgbClr val="ABCDF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/>
              <a:t>UD IV. GENÈTICA. IV. 2. ADN: la base de l’herència</a:t>
            </a:r>
          </a:p>
          <a:p>
            <a:r>
              <a:rPr lang="es-ES" i="1"/>
              <a:t>Estructura de l’ADN: Franklin i Wilkins</a:t>
            </a: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96975"/>
            <a:ext cx="8535987" cy="533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228600"/>
            <a:ext cx="1981200" cy="280988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200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4340225" y="5734050"/>
            <a:ext cx="3611563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eaLnBrk="0" hangingPunct="0"/>
            <a:r>
              <a:rPr lang="en-US" sz="2100" b="1"/>
              <a:t>Franklin’s X-ray diffraction</a:t>
            </a:r>
          </a:p>
          <a:p>
            <a:pPr eaLnBrk="0" hangingPunct="0"/>
            <a:r>
              <a:rPr lang="en-US" sz="2100" b="1"/>
              <a:t>photograph of DNA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728663" y="5719763"/>
            <a:ext cx="2387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eaLnBrk="0" hangingPunct="0"/>
            <a:r>
              <a:rPr lang="en-US" sz="2100" b="1"/>
              <a:t>Rosalind Franklin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250825" y="309563"/>
            <a:ext cx="8642350" cy="641350"/>
          </a:xfrm>
          <a:prstGeom prst="rect">
            <a:avLst/>
          </a:prstGeom>
          <a:solidFill>
            <a:srgbClr val="ABCDF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/>
              <a:t>UD IV. GENÈTICA. IV. 2. ADN: la base de l’herència</a:t>
            </a:r>
          </a:p>
          <a:p>
            <a:endParaRPr lang="es-ES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728788"/>
            <a:ext cx="8497887" cy="275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250825" y="309563"/>
            <a:ext cx="8642350" cy="641350"/>
          </a:xfrm>
          <a:prstGeom prst="rect">
            <a:avLst/>
          </a:prstGeom>
          <a:solidFill>
            <a:srgbClr val="ABCDF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/>
              <a:t>UD IV. GENÈTICA. IV. 2. ADN: la base de l’herència</a:t>
            </a:r>
          </a:p>
          <a:p>
            <a:r>
              <a:rPr lang="es-ES" i="1"/>
              <a:t>Chargaff</a:t>
            </a:r>
          </a:p>
        </p:txBody>
      </p:sp>
      <p:graphicFrame>
        <p:nvGraphicFramePr>
          <p:cNvPr id="14506" name="Group 170"/>
          <p:cNvGraphicFramePr>
            <a:graphicFrameLocks noGrp="1"/>
          </p:cNvGraphicFramePr>
          <p:nvPr/>
        </p:nvGraphicFramePr>
        <p:xfrm>
          <a:off x="4284663" y="1844675"/>
          <a:ext cx="4175125" cy="3687764"/>
        </p:xfrm>
        <a:graphic>
          <a:graphicData uri="http://schemas.openxmlformats.org/drawingml/2006/table">
            <a:tbl>
              <a:tblPr/>
              <a:tblGrid>
                <a:gridCol w="1008062"/>
                <a:gridCol w="792163"/>
                <a:gridCol w="790575"/>
                <a:gridCol w="792162"/>
                <a:gridCol w="792163"/>
              </a:tblGrid>
              <a:tr h="738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6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E. coli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8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Homo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30,04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19,06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6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Blat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8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93" name="Text Box 173"/>
          <p:cNvSpPr txBox="1">
            <a:spLocks noChangeArrowheads="1"/>
          </p:cNvSpPr>
          <p:nvPr/>
        </p:nvSpPr>
        <p:spPr bwMode="auto">
          <a:xfrm>
            <a:off x="323850" y="1916113"/>
            <a:ext cx="34559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Proporció de bases nitrogendes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250825" y="309563"/>
            <a:ext cx="8642350" cy="641350"/>
          </a:xfrm>
          <a:prstGeom prst="rect">
            <a:avLst/>
          </a:prstGeom>
          <a:solidFill>
            <a:srgbClr val="ABCDF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/>
              <a:t>UD IV. GENÈTICA. IV. 2. ADN: la base de l’herència</a:t>
            </a:r>
          </a:p>
          <a:p>
            <a:r>
              <a:rPr lang="es-ES" i="1"/>
              <a:t>Treballs de Watson i Crick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468313" y="1341438"/>
            <a:ext cx="7775575" cy="1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b="1"/>
              <a:t>Es varen basar en els treballs de Franklin, Wilkins i Chargaff i en els coneixements que tenien sobre  la química de l’ADN.</a:t>
            </a:r>
          </a:p>
          <a:p>
            <a:pPr>
              <a:spcBef>
                <a:spcPct val="50000"/>
              </a:spcBef>
            </a:pPr>
            <a:r>
              <a:rPr lang="es-ES" b="1"/>
              <a:t>Franklin ja va suposar que l’ADN estava format per cadenes antiparalel·les amb les bases orientades cap al seu interior.</a:t>
            </a:r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924175"/>
            <a:ext cx="6213475" cy="352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720725" y="2341563"/>
            <a:ext cx="1441450" cy="18891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/>
              <a:t> 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5473700" y="3457575"/>
            <a:ext cx="2417763" cy="37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eaLnBrk="0" hangingPunct="0">
              <a:lnSpc>
                <a:spcPct val="90000"/>
              </a:lnSpc>
            </a:pPr>
            <a:r>
              <a:rPr lang="en-US" sz="1700" b="1"/>
              <a:t> 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5456238" y="5484813"/>
            <a:ext cx="2751137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eaLnBrk="0" hangingPunct="0">
              <a:lnSpc>
                <a:spcPct val="90000"/>
              </a:lnSpc>
            </a:pPr>
            <a:r>
              <a:rPr lang="en-US" sz="1700" b="1"/>
              <a:t>  </a:t>
            </a:r>
          </a:p>
        </p:txBody>
      </p:sp>
      <p:sp>
        <p:nvSpPr>
          <p:cNvPr id="24585" name="Text Box 10"/>
          <p:cNvSpPr txBox="1">
            <a:spLocks noChangeArrowheads="1"/>
          </p:cNvSpPr>
          <p:nvPr/>
        </p:nvSpPr>
        <p:spPr bwMode="auto">
          <a:xfrm>
            <a:off x="4356100" y="2852738"/>
            <a:ext cx="4103688" cy="353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r>
              <a:rPr lang="es-ES" b="1"/>
              <a:t>Purina + purina, massa ample</a:t>
            </a:r>
          </a:p>
          <a:p>
            <a:pPr>
              <a:spcBef>
                <a:spcPct val="50000"/>
              </a:spcBef>
            </a:pPr>
            <a:endParaRPr lang="es-ES" b="1"/>
          </a:p>
          <a:p>
            <a:pPr>
              <a:spcBef>
                <a:spcPct val="50000"/>
              </a:spcBef>
            </a:pPr>
            <a:endParaRPr lang="es-ES" b="1"/>
          </a:p>
          <a:p>
            <a:pPr>
              <a:spcBef>
                <a:spcPct val="50000"/>
              </a:spcBef>
            </a:pPr>
            <a:r>
              <a:rPr lang="es-ES" b="1"/>
              <a:t>Pirimidina + pirimidina, massa estret</a:t>
            </a:r>
          </a:p>
          <a:p>
            <a:pPr>
              <a:spcBef>
                <a:spcPct val="50000"/>
              </a:spcBef>
            </a:pPr>
            <a:endParaRPr lang="es-ES" b="1"/>
          </a:p>
          <a:p>
            <a:pPr>
              <a:spcBef>
                <a:spcPct val="50000"/>
              </a:spcBef>
            </a:pPr>
            <a:endParaRPr lang="es-ES" b="1"/>
          </a:p>
          <a:p>
            <a:pPr>
              <a:spcBef>
                <a:spcPct val="50000"/>
              </a:spcBef>
            </a:pPr>
            <a:r>
              <a:rPr lang="es-ES" b="1"/>
              <a:t>Purina + pirimidina, adequat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6375" y="1196975"/>
            <a:ext cx="5472113" cy="456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228600"/>
            <a:ext cx="5084763" cy="640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Rectangle 5"/>
          <p:cNvSpPr>
            <a:spLocks noChangeArrowheads="1"/>
          </p:cNvSpPr>
          <p:nvPr/>
        </p:nvSpPr>
        <p:spPr bwMode="auto">
          <a:xfrm>
            <a:off x="152400" y="0"/>
            <a:ext cx="1981200" cy="3048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/>
              <a:t> </a:t>
            </a:r>
          </a:p>
        </p:txBody>
      </p:sp>
      <p:sp>
        <p:nvSpPr>
          <p:cNvPr id="26628" name="Text Box 6"/>
          <p:cNvSpPr txBox="1">
            <a:spLocks noChangeArrowheads="1"/>
          </p:cNvSpPr>
          <p:nvPr/>
        </p:nvSpPr>
        <p:spPr bwMode="auto">
          <a:xfrm>
            <a:off x="3027363" y="2820988"/>
            <a:ext cx="100965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Adenine (A)</a:t>
            </a:r>
          </a:p>
        </p:txBody>
      </p:sp>
      <p:sp>
        <p:nvSpPr>
          <p:cNvPr id="26629" name="Text Box 7"/>
          <p:cNvSpPr txBox="1">
            <a:spLocks noChangeArrowheads="1"/>
          </p:cNvSpPr>
          <p:nvPr/>
        </p:nvSpPr>
        <p:spPr bwMode="auto">
          <a:xfrm>
            <a:off x="5672138" y="2824163"/>
            <a:ext cx="100965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Thymine (T)</a:t>
            </a:r>
          </a:p>
        </p:txBody>
      </p:sp>
      <p:sp>
        <p:nvSpPr>
          <p:cNvPr id="26630" name="Text Box 8"/>
          <p:cNvSpPr txBox="1">
            <a:spLocks noChangeArrowheads="1"/>
          </p:cNvSpPr>
          <p:nvPr/>
        </p:nvSpPr>
        <p:spPr bwMode="auto">
          <a:xfrm>
            <a:off x="3065463" y="6256338"/>
            <a:ext cx="100965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Guanine (G)</a:t>
            </a:r>
          </a:p>
        </p:txBody>
      </p:sp>
      <p:sp>
        <p:nvSpPr>
          <p:cNvPr id="26631" name="Text Box 9"/>
          <p:cNvSpPr txBox="1">
            <a:spLocks noChangeArrowheads="1"/>
          </p:cNvSpPr>
          <p:nvPr/>
        </p:nvSpPr>
        <p:spPr bwMode="auto">
          <a:xfrm>
            <a:off x="5627688" y="6259513"/>
            <a:ext cx="100965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Cytosine (C)</a:t>
            </a:r>
          </a:p>
        </p:txBody>
      </p:sp>
      <p:sp>
        <p:nvSpPr>
          <p:cNvPr id="26632" name="Text Box 10"/>
          <p:cNvSpPr txBox="1">
            <a:spLocks noChangeArrowheads="1"/>
          </p:cNvSpPr>
          <p:nvPr/>
        </p:nvSpPr>
        <p:spPr bwMode="auto">
          <a:xfrm>
            <a:off x="2189163" y="2033588"/>
            <a:ext cx="4921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Sugar</a:t>
            </a:r>
          </a:p>
        </p:txBody>
      </p:sp>
      <p:sp>
        <p:nvSpPr>
          <p:cNvPr id="26633" name="Line 11"/>
          <p:cNvSpPr>
            <a:spLocks noChangeShapeType="1"/>
          </p:cNvSpPr>
          <p:nvPr/>
        </p:nvSpPr>
        <p:spPr bwMode="auto">
          <a:xfrm flipV="1">
            <a:off x="2447925" y="1746250"/>
            <a:ext cx="142875" cy="250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6634" name="Text Box 12"/>
          <p:cNvSpPr txBox="1">
            <a:spLocks noChangeArrowheads="1"/>
          </p:cNvSpPr>
          <p:nvPr/>
        </p:nvSpPr>
        <p:spPr bwMode="auto">
          <a:xfrm>
            <a:off x="2193925" y="4979988"/>
            <a:ext cx="4921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Sugar</a:t>
            </a:r>
          </a:p>
        </p:txBody>
      </p:sp>
      <p:sp>
        <p:nvSpPr>
          <p:cNvPr id="26635" name="Line 13"/>
          <p:cNvSpPr>
            <a:spLocks noChangeShapeType="1"/>
          </p:cNvSpPr>
          <p:nvPr/>
        </p:nvSpPr>
        <p:spPr bwMode="auto">
          <a:xfrm flipV="1">
            <a:off x="2452688" y="4692650"/>
            <a:ext cx="142875" cy="250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6636" name="Text Box 14"/>
          <p:cNvSpPr txBox="1">
            <a:spLocks noChangeArrowheads="1"/>
          </p:cNvSpPr>
          <p:nvPr/>
        </p:nvSpPr>
        <p:spPr bwMode="auto">
          <a:xfrm>
            <a:off x="6324600" y="5519738"/>
            <a:ext cx="4921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Sugar</a:t>
            </a:r>
          </a:p>
        </p:txBody>
      </p:sp>
      <p:sp>
        <p:nvSpPr>
          <p:cNvPr id="26637" name="Line 15"/>
          <p:cNvSpPr>
            <a:spLocks noChangeShapeType="1"/>
          </p:cNvSpPr>
          <p:nvPr/>
        </p:nvSpPr>
        <p:spPr bwMode="auto">
          <a:xfrm flipH="1" flipV="1">
            <a:off x="6364288" y="5267325"/>
            <a:ext cx="136525" cy="244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6638" name="Text Box 16"/>
          <p:cNvSpPr txBox="1">
            <a:spLocks noChangeArrowheads="1"/>
          </p:cNvSpPr>
          <p:nvPr/>
        </p:nvSpPr>
        <p:spPr bwMode="auto">
          <a:xfrm>
            <a:off x="6323013" y="2562225"/>
            <a:ext cx="492125" cy="18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Sugar</a:t>
            </a:r>
          </a:p>
        </p:txBody>
      </p:sp>
      <p:sp>
        <p:nvSpPr>
          <p:cNvPr id="26639" name="Line 17"/>
          <p:cNvSpPr>
            <a:spLocks noChangeShapeType="1"/>
          </p:cNvSpPr>
          <p:nvPr/>
        </p:nvSpPr>
        <p:spPr bwMode="auto">
          <a:xfrm flipH="1" flipV="1">
            <a:off x="6362700" y="2309813"/>
            <a:ext cx="136525" cy="244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250825" y="309563"/>
            <a:ext cx="8642350" cy="641350"/>
          </a:xfrm>
          <a:prstGeom prst="rect">
            <a:avLst/>
          </a:prstGeom>
          <a:solidFill>
            <a:srgbClr val="ABCDF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/>
              <a:t>UD IV. GENÈTICA. IV. 2. ADN: la base de l’herència</a:t>
            </a:r>
          </a:p>
          <a:p>
            <a:r>
              <a:rPr lang="es-ES"/>
              <a:t>Estructura de l’ADN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395288" y="1268413"/>
            <a:ext cx="8208962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b="1"/>
              <a:t>Els treballs bàsics</a:t>
            </a:r>
          </a:p>
          <a:p>
            <a:pPr>
              <a:spcBef>
                <a:spcPct val="50000"/>
              </a:spcBef>
            </a:pPr>
            <a:endParaRPr lang="es-ES"/>
          </a:p>
        </p:txBody>
      </p:sp>
      <p:pic>
        <p:nvPicPr>
          <p:cNvPr id="27652" name="Picture 4" descr="TEORIA CIENTIF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276475"/>
            <a:ext cx="7515225" cy="284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250825" y="309563"/>
            <a:ext cx="8642350" cy="641350"/>
          </a:xfrm>
          <a:prstGeom prst="rect">
            <a:avLst/>
          </a:prstGeom>
          <a:solidFill>
            <a:srgbClr val="ABCDF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/>
              <a:t>UD IV. GENÈTICA. IV. 2. ADN: la base de l’herència</a:t>
            </a:r>
          </a:p>
          <a:p>
            <a:r>
              <a:rPr lang="es-ES" i="1"/>
              <a:t>Estructura de l’ADN</a:t>
            </a:r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6013" y="1125538"/>
            <a:ext cx="6911975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318</Words>
  <Application>Microsoft Office PowerPoint</Application>
  <PresentationFormat>Presentación en pantalla (4:3)</PresentationFormat>
  <Paragraphs>87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Windows7</cp:lastModifiedBy>
  <cp:revision>2</cp:revision>
  <dcterms:created xsi:type="dcterms:W3CDTF">2011-11-17T19:23:46Z</dcterms:created>
  <dcterms:modified xsi:type="dcterms:W3CDTF">2011-11-18T08:31:50Z</dcterms:modified>
</cp:coreProperties>
</file>