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09/12/13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</a:t>
            </a:r>
            <a:r>
              <a:rPr lang="ca-ES" dirty="0" smtClean="0">
                <a:solidFill>
                  <a:srgbClr val="000090"/>
                </a:solidFill>
              </a:rPr>
              <a:t>2. 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a-ES" sz="4000" dirty="0" smtClean="0">
                <a:solidFill>
                  <a:srgbClr val="3366FF"/>
                </a:solidFill>
              </a:rPr>
              <a:t>Opci</a:t>
            </a:r>
            <a:r>
              <a:rPr lang="ca-ES" sz="4000" dirty="0" smtClean="0">
                <a:solidFill>
                  <a:srgbClr val="3366FF"/>
                </a:solidFill>
              </a:rPr>
              <a:t>ó 1</a:t>
            </a:r>
            <a:r>
              <a:rPr lang="ca-ES" sz="4000" dirty="0" smtClean="0"/>
              <a:t>. </a:t>
            </a:r>
            <a:r>
              <a:rPr lang="ca-ES" sz="4000" dirty="0" smtClean="0"/>
              <a:t>F</a:t>
            </a:r>
            <a:r>
              <a:rPr lang="ca-ES" sz="4000" dirty="0" smtClean="0"/>
              <a:t>er </a:t>
            </a:r>
            <a:r>
              <a:rPr lang="ca-ES" sz="4000" dirty="0" smtClean="0"/>
              <a:t>un esquema/mapa que </a:t>
            </a:r>
            <a:r>
              <a:rPr lang="ca-ES" sz="4000" dirty="0" smtClean="0"/>
              <a:t>representi </a:t>
            </a:r>
            <a:r>
              <a:rPr lang="ca-ES" sz="4000" dirty="0" smtClean="0"/>
              <a:t>les actuacions </a:t>
            </a:r>
            <a:r>
              <a:rPr lang="ca-ES" sz="4000" dirty="0" smtClean="0"/>
              <a:t>en </a:t>
            </a:r>
            <a:r>
              <a:rPr lang="ca-ES" sz="4000" dirty="0" smtClean="0"/>
              <a:t>el desenvolupament </a:t>
            </a:r>
            <a:r>
              <a:rPr lang="ca-ES" sz="4000" dirty="0" smtClean="0"/>
              <a:t>del </a:t>
            </a:r>
            <a:r>
              <a:rPr lang="ca-ES" sz="4000" dirty="0" smtClean="0"/>
              <a:t>pla </a:t>
            </a:r>
            <a:r>
              <a:rPr lang="ca-ES" sz="4000" dirty="0" smtClean="0"/>
              <a:t>TIC: atenent als els factors implicats i les etapes.</a:t>
            </a:r>
            <a:endParaRPr lang="ca-ES" sz="4000" dirty="0" smtClean="0"/>
          </a:p>
          <a:p>
            <a:pPr marL="0" indent="0">
              <a:buNone/>
            </a:pPr>
            <a:r>
              <a:rPr lang="ca-ES" sz="4000" dirty="0" smtClean="0">
                <a:solidFill>
                  <a:srgbClr val="3366FF"/>
                </a:solidFill>
              </a:rPr>
              <a:t>Opció 2</a:t>
            </a:r>
            <a:r>
              <a:rPr lang="ca-ES" sz="4000" dirty="0" smtClean="0"/>
              <a:t>. Analitzar el pla TIC d’un centre de </a:t>
            </a:r>
            <a:r>
              <a:rPr lang="ca-ES" sz="4000" dirty="0" smtClean="0"/>
              <a:t>primària: objectius del pla, l</a:t>
            </a:r>
            <a:r>
              <a:rPr lang="ca-ES" sz="4000" dirty="0" smtClean="0"/>
              <a:t>ínies d’actuació, lideratge i coordinació, i procediment per implementar </a:t>
            </a:r>
            <a:r>
              <a:rPr lang="ca-ES" sz="4000" smtClean="0"/>
              <a:t>el pla.</a:t>
            </a:r>
            <a:endParaRPr lang="ca-ES" sz="4000" dirty="0" smtClean="0"/>
          </a:p>
        </p:txBody>
      </p:sp>
    </p:spTree>
    <p:extLst>
      <p:ext uri="{BB962C8B-B14F-4D97-AF65-F5344CB8AC3E}">
        <p14:creationId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61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Activitat 2. 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fina perez</cp:lastModifiedBy>
  <cp:revision>10</cp:revision>
  <dcterms:created xsi:type="dcterms:W3CDTF">2013-09-19T17:11:33Z</dcterms:created>
  <dcterms:modified xsi:type="dcterms:W3CDTF">2013-12-09T10:04:16Z</dcterms:modified>
</cp:coreProperties>
</file>