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8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t>27/10/13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3414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t>27/10/13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6760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t>27/10/13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9702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t>27/10/13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0536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t>27/10/13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9683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t>27/10/13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1908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t>27/10/13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1761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t>27/10/13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8211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t>27/10/13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9795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t>27/10/13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5838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t>27/10/13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771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ACA96-AB83-D240-9B66-407A29E9701B}" type="datetimeFigureOut">
              <a:rPr lang="es-ES" smtClean="0"/>
              <a:t>27/10/13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D3921-E5A3-EE49-B6D4-00EAB108B36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3865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>
                <a:solidFill>
                  <a:srgbClr val="000090"/>
                </a:solidFill>
              </a:rPr>
              <a:t>Activitat</a:t>
            </a:r>
            <a:r>
              <a:rPr lang="es-ES" dirty="0" smtClean="0">
                <a:solidFill>
                  <a:srgbClr val="000090"/>
                </a:solidFill>
              </a:rPr>
              <a:t> 2</a:t>
            </a:r>
            <a:endParaRPr lang="es-ES" dirty="0">
              <a:solidFill>
                <a:srgbClr val="000090"/>
              </a:solidFill>
            </a:endParaRP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457199" y="1417638"/>
            <a:ext cx="8401827" cy="506934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ES" sz="4000" dirty="0" smtClean="0"/>
              <a:t>Crear la </a:t>
            </a:r>
            <a:r>
              <a:rPr lang="es-ES" sz="4000" dirty="0" err="1" smtClean="0"/>
              <a:t>Guia</a:t>
            </a:r>
            <a:r>
              <a:rPr lang="es-ES" sz="4000" dirty="0" smtClean="0"/>
              <a:t> </a:t>
            </a:r>
            <a:r>
              <a:rPr lang="es-ES" sz="4000" dirty="0" err="1" smtClean="0"/>
              <a:t>Didàctica</a:t>
            </a:r>
            <a:r>
              <a:rPr lang="es-ES" sz="4000" dirty="0" smtClean="0"/>
              <a:t> </a:t>
            </a:r>
            <a:r>
              <a:rPr lang="es-ES" sz="4000" dirty="0" err="1" smtClean="0"/>
              <a:t>d’</a:t>
            </a:r>
            <a:r>
              <a:rPr lang="es-ES" sz="4000" dirty="0" err="1" smtClean="0"/>
              <a:t>un</a:t>
            </a:r>
            <a:r>
              <a:rPr lang="es-ES" sz="4000" dirty="0" smtClean="0"/>
              <a:t> material </a:t>
            </a:r>
            <a:r>
              <a:rPr lang="es-ES" sz="4000" dirty="0" err="1" smtClean="0"/>
              <a:t>multim</a:t>
            </a:r>
            <a:r>
              <a:rPr lang="es-ES" sz="4000" dirty="0" err="1" smtClean="0"/>
              <a:t>èdia</a:t>
            </a:r>
            <a:r>
              <a:rPr lang="es-ES" sz="4000" dirty="0" smtClean="0"/>
              <a:t> </a:t>
            </a:r>
            <a:r>
              <a:rPr lang="es-ES" sz="4000" dirty="0" err="1" smtClean="0"/>
              <a:t>interactiu</a:t>
            </a:r>
            <a:r>
              <a:rPr lang="es-ES" sz="4000" dirty="0" smtClean="0"/>
              <a:t>.</a:t>
            </a:r>
          </a:p>
          <a:p>
            <a:pPr marL="742950" indent="-742950">
              <a:buAutoNum type="alphaLcParenR"/>
            </a:pPr>
            <a:r>
              <a:rPr lang="es-ES" sz="3400" dirty="0" err="1" smtClean="0"/>
              <a:t>Localitzar</a:t>
            </a:r>
            <a:r>
              <a:rPr lang="es-ES" sz="3400" dirty="0" smtClean="0"/>
              <a:t> un Bon MMI </a:t>
            </a:r>
          </a:p>
          <a:p>
            <a:pPr marL="742950" indent="-742950">
              <a:buAutoNum type="alphaLcParenR"/>
            </a:pPr>
            <a:r>
              <a:rPr lang="ca-ES" sz="3400" dirty="0" smtClean="0"/>
              <a:t>Fer una </a:t>
            </a:r>
            <a:r>
              <a:rPr lang="ca-ES" sz="3400" b="1" dirty="0"/>
              <a:t>descripció</a:t>
            </a:r>
            <a:r>
              <a:rPr lang="ca-ES" sz="3400" dirty="0"/>
              <a:t> detallada dels materials utilitzant la terminologia treballada per definir el tipus de material, estructura, navegació,...</a:t>
            </a:r>
            <a:endParaRPr lang="es-ES_tradnl" sz="3400" dirty="0"/>
          </a:p>
          <a:p>
            <a:pPr lvl="2"/>
            <a:r>
              <a:rPr lang="ca-ES" b="1" dirty="0"/>
              <a:t>Informació general</a:t>
            </a:r>
            <a:r>
              <a:rPr lang="ca-ES" dirty="0"/>
              <a:t>: Títol, autor, any, editorial, ubicació (URL), plataforma, llengua, destinataris</a:t>
            </a:r>
            <a:endParaRPr lang="es-ES_tradnl" dirty="0"/>
          </a:p>
          <a:p>
            <a:pPr lvl="2"/>
            <a:r>
              <a:rPr lang="ca-ES" b="1" dirty="0"/>
              <a:t>Descripció del Material</a:t>
            </a:r>
            <a:r>
              <a:rPr lang="ca-ES" dirty="0"/>
              <a:t>: tipus de material, estructura, navegació, interactivitat, tractament de les respostes, seguiment, intervenció del adult, aportacions didàctiques, utilització en diferents contextos,...</a:t>
            </a:r>
            <a:endParaRPr lang="es-ES_tradnl" dirty="0"/>
          </a:p>
          <a:p>
            <a:pPr lvl="2"/>
            <a:r>
              <a:rPr lang="es-ES_tradnl" b="1" dirty="0" smtClean="0"/>
              <a:t>Preparar </a:t>
            </a:r>
            <a:r>
              <a:rPr lang="es-ES_tradnl" b="1" dirty="0" err="1" smtClean="0"/>
              <a:t>Orientaci</a:t>
            </a:r>
            <a:r>
              <a:rPr lang="es-ES_tradnl" b="1" dirty="0" err="1" smtClean="0"/>
              <a:t>ons</a:t>
            </a:r>
            <a:r>
              <a:rPr lang="es-ES_tradnl" b="1" dirty="0" smtClean="0"/>
              <a:t> </a:t>
            </a:r>
            <a:r>
              <a:rPr lang="es-ES_tradnl" b="1" dirty="0" err="1" smtClean="0"/>
              <a:t>didàctiques</a:t>
            </a:r>
            <a:r>
              <a:rPr lang="es-ES_tradnl" b="1" dirty="0" smtClean="0"/>
              <a:t> per la </a:t>
            </a:r>
            <a:r>
              <a:rPr lang="es-ES_tradnl" b="1" dirty="0" err="1" smtClean="0"/>
              <a:t>utilització</a:t>
            </a:r>
            <a:r>
              <a:rPr lang="es-ES_tradnl" b="1" dirty="0" smtClean="0"/>
              <a:t> del material</a:t>
            </a:r>
            <a:endParaRPr lang="es-ES_tradnl" dirty="0"/>
          </a:p>
          <a:p>
            <a:pPr marL="0" lvl="1" indent="0">
              <a:buNone/>
            </a:pPr>
            <a:r>
              <a:rPr lang="ca-ES" sz="3100" dirty="0" smtClean="0"/>
              <a:t>c) Argumentar </a:t>
            </a:r>
            <a:r>
              <a:rPr lang="ca-ES" sz="3100" dirty="0"/>
              <a:t>la </a:t>
            </a:r>
            <a:r>
              <a:rPr lang="ca-ES" sz="3100" b="1" dirty="0"/>
              <a:t>qualitat i aportacions didàctiques</a:t>
            </a:r>
            <a:r>
              <a:rPr lang="ca-ES" sz="3100" dirty="0"/>
              <a:t> del </a:t>
            </a:r>
            <a:r>
              <a:rPr lang="ca-ES" sz="3100"/>
              <a:t>material </a:t>
            </a:r>
            <a:r>
              <a:rPr lang="ca-ES" sz="3100" smtClean="0"/>
              <a:t>seleccionat.</a:t>
            </a:r>
            <a:endParaRPr lang="ca-ES" sz="3100" dirty="0" smtClean="0"/>
          </a:p>
          <a:p>
            <a:pPr marL="0" lvl="1" indent="0">
              <a:buNone/>
            </a:pPr>
            <a:r>
              <a:rPr lang="ca-ES" sz="3100" dirty="0" smtClean="0"/>
              <a:t>d) Exposar </a:t>
            </a:r>
            <a:r>
              <a:rPr lang="ca-ES" sz="3100" dirty="0"/>
              <a:t>al gran grup, comentar i valorar conjuntament el rigor de la descripció.</a:t>
            </a:r>
            <a:endParaRPr lang="es-ES_tradnl" sz="3100" dirty="0"/>
          </a:p>
          <a:p>
            <a:pPr marL="742950" indent="-742950">
              <a:buAutoNum type="alphaLcParenR"/>
            </a:pPr>
            <a:endParaRPr lang="es-ES" sz="4000" dirty="0" smtClean="0"/>
          </a:p>
          <a:p>
            <a:pPr marL="742950" indent="-742950">
              <a:buAutoNum type="alphaLcParenR"/>
            </a:pPr>
            <a:endParaRPr lang="es-ES" sz="4000" dirty="0" smtClean="0"/>
          </a:p>
        </p:txBody>
      </p:sp>
    </p:spTree>
    <p:extLst>
      <p:ext uri="{BB962C8B-B14F-4D97-AF65-F5344CB8AC3E}">
        <p14:creationId xmlns:p14="http://schemas.microsoft.com/office/powerpoint/2010/main" val="41134029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133</Words>
  <Application>Microsoft Macintosh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Activitat 2</vt:lpstr>
    </vt:vector>
  </TitlesOfParts>
  <Company>uib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Activitat 1</dc:title>
  <dc:creator>AntoniaDarder</dc:creator>
  <cp:lastModifiedBy>fina perez</cp:lastModifiedBy>
  <cp:revision>4</cp:revision>
  <dcterms:created xsi:type="dcterms:W3CDTF">2013-09-19T17:11:33Z</dcterms:created>
  <dcterms:modified xsi:type="dcterms:W3CDTF">2013-10-27T17:26:34Z</dcterms:modified>
</cp:coreProperties>
</file>