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000090"/>
                </a:solidFill>
              </a:rPr>
              <a:t>Activitat</a:t>
            </a:r>
            <a:r>
              <a:rPr lang="es-ES" dirty="0" smtClean="0">
                <a:solidFill>
                  <a:srgbClr val="000090"/>
                </a:solidFill>
              </a:rPr>
              <a:t> 2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199" y="1417638"/>
            <a:ext cx="8401827" cy="50693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4000" dirty="0" smtClean="0"/>
              <a:t>Crear la </a:t>
            </a:r>
            <a:r>
              <a:rPr lang="es-ES" sz="4000" dirty="0" err="1" smtClean="0"/>
              <a:t>Guia</a:t>
            </a:r>
            <a:r>
              <a:rPr lang="es-ES" sz="4000" dirty="0" smtClean="0"/>
              <a:t> </a:t>
            </a:r>
            <a:r>
              <a:rPr lang="es-ES" sz="4000" dirty="0" err="1" smtClean="0"/>
              <a:t>Didàctica</a:t>
            </a:r>
            <a:r>
              <a:rPr lang="es-ES" sz="4000" dirty="0" smtClean="0"/>
              <a:t> </a:t>
            </a:r>
            <a:r>
              <a:rPr lang="es-ES" sz="4000" dirty="0" err="1" smtClean="0"/>
              <a:t>d’</a:t>
            </a:r>
            <a:r>
              <a:rPr lang="es-ES" sz="4000" dirty="0" err="1" smtClean="0"/>
              <a:t>un</a:t>
            </a:r>
            <a:r>
              <a:rPr lang="es-ES" sz="4000" dirty="0" smtClean="0"/>
              <a:t> material </a:t>
            </a:r>
            <a:r>
              <a:rPr lang="es-ES" sz="4000" dirty="0" err="1" smtClean="0"/>
              <a:t>multim</a:t>
            </a:r>
            <a:r>
              <a:rPr lang="es-ES" sz="4000" dirty="0" err="1" smtClean="0"/>
              <a:t>èdia</a:t>
            </a:r>
            <a:r>
              <a:rPr lang="es-ES" sz="4000" dirty="0" smtClean="0"/>
              <a:t> </a:t>
            </a:r>
            <a:r>
              <a:rPr lang="es-ES" sz="4000" dirty="0" err="1" smtClean="0"/>
              <a:t>interactiu</a:t>
            </a:r>
            <a:r>
              <a:rPr lang="es-ES" sz="4000" dirty="0" smtClean="0"/>
              <a:t>.</a:t>
            </a:r>
          </a:p>
          <a:p>
            <a:pPr marL="742950" indent="-742950">
              <a:buAutoNum type="alphaLcParenR"/>
            </a:pPr>
            <a:r>
              <a:rPr lang="es-ES" sz="3400" dirty="0" err="1" smtClean="0"/>
              <a:t>Localitzar</a:t>
            </a:r>
            <a:r>
              <a:rPr lang="es-ES" sz="3400" dirty="0" smtClean="0"/>
              <a:t> un Bon MMI </a:t>
            </a:r>
          </a:p>
          <a:p>
            <a:pPr marL="742950" indent="-742950">
              <a:buAutoNum type="alphaLcParenR"/>
            </a:pPr>
            <a:r>
              <a:rPr lang="ca-ES" sz="3400" dirty="0" smtClean="0"/>
              <a:t>Fer una </a:t>
            </a:r>
            <a:r>
              <a:rPr lang="ca-ES" sz="3400" b="1" dirty="0"/>
              <a:t>descripció</a:t>
            </a:r>
            <a:r>
              <a:rPr lang="ca-ES" sz="3400" dirty="0"/>
              <a:t> detallada dels materials utilitzant la terminologia treballada per definir el tipus de material, estructura, navegació,...</a:t>
            </a:r>
            <a:endParaRPr lang="es-ES_tradnl" sz="3400" dirty="0"/>
          </a:p>
          <a:p>
            <a:pPr lvl="2"/>
            <a:r>
              <a:rPr lang="ca-ES" b="1" dirty="0"/>
              <a:t>Informació general</a:t>
            </a:r>
            <a:r>
              <a:rPr lang="ca-ES" dirty="0"/>
              <a:t>: Títol, autor, any, editorial, ubicació (URL), plataforma, llengua, destinataris</a:t>
            </a:r>
            <a:endParaRPr lang="es-ES_tradnl" dirty="0"/>
          </a:p>
          <a:p>
            <a:pPr lvl="2"/>
            <a:r>
              <a:rPr lang="ca-ES" b="1" dirty="0"/>
              <a:t>Descripció del Material</a:t>
            </a:r>
            <a:r>
              <a:rPr lang="ca-ES" dirty="0"/>
              <a:t>: tipus de material, estructura, navegació, interactivitat, tractament de les respostes, seguiment, intervenció del adult, aportacions didàctiques, utilització en diferents contextos,...</a:t>
            </a:r>
            <a:endParaRPr lang="es-ES_tradnl" dirty="0"/>
          </a:p>
          <a:p>
            <a:pPr lvl="2"/>
            <a:r>
              <a:rPr lang="es-ES_tradnl" b="1" dirty="0" smtClean="0"/>
              <a:t>Preparar </a:t>
            </a:r>
            <a:r>
              <a:rPr lang="es-ES_tradnl" b="1" dirty="0" err="1" smtClean="0"/>
              <a:t>Orientaci</a:t>
            </a:r>
            <a:r>
              <a:rPr lang="es-ES_tradnl" b="1" dirty="0" err="1" smtClean="0"/>
              <a:t>ons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didàctiques</a:t>
            </a:r>
            <a:r>
              <a:rPr lang="es-ES_tradnl" b="1" dirty="0" smtClean="0"/>
              <a:t> per la </a:t>
            </a:r>
            <a:r>
              <a:rPr lang="es-ES_tradnl" b="1" dirty="0" err="1" smtClean="0"/>
              <a:t>utilització</a:t>
            </a:r>
            <a:r>
              <a:rPr lang="es-ES_tradnl" b="1" dirty="0" smtClean="0"/>
              <a:t> del material</a:t>
            </a:r>
            <a:endParaRPr lang="es-ES_tradnl" dirty="0"/>
          </a:p>
          <a:p>
            <a:pPr marL="0" lvl="1" indent="0">
              <a:buNone/>
            </a:pPr>
            <a:r>
              <a:rPr lang="ca-ES" sz="3100" dirty="0" smtClean="0"/>
              <a:t>c) Argumentar </a:t>
            </a:r>
            <a:r>
              <a:rPr lang="ca-ES" sz="3100" dirty="0"/>
              <a:t>la </a:t>
            </a:r>
            <a:r>
              <a:rPr lang="ca-ES" sz="3100" b="1" dirty="0"/>
              <a:t>qualitat i aportacions didàctiques</a:t>
            </a:r>
            <a:r>
              <a:rPr lang="ca-ES" sz="3100" dirty="0"/>
              <a:t> del </a:t>
            </a:r>
            <a:r>
              <a:rPr lang="ca-ES" sz="3100"/>
              <a:t>material </a:t>
            </a:r>
            <a:r>
              <a:rPr lang="ca-ES" sz="3100" smtClean="0"/>
              <a:t>seleccionat.</a:t>
            </a:r>
            <a:endParaRPr lang="ca-ES" sz="3100" dirty="0" smtClean="0"/>
          </a:p>
          <a:p>
            <a:pPr marL="0" lvl="1" indent="0">
              <a:buNone/>
            </a:pPr>
            <a:r>
              <a:rPr lang="ca-ES" sz="3100" dirty="0" smtClean="0"/>
              <a:t>d) Exposar </a:t>
            </a:r>
            <a:r>
              <a:rPr lang="ca-ES" sz="3100" dirty="0"/>
              <a:t>al gran grup, comentar i valorar conjuntament el rigor de la descripció.</a:t>
            </a:r>
            <a:endParaRPr lang="es-ES_tradnl" sz="3100" dirty="0"/>
          </a:p>
          <a:p>
            <a:pPr marL="742950" indent="-742950">
              <a:buAutoNum type="alphaLcParenR"/>
            </a:pPr>
            <a:endParaRPr lang="es-ES" sz="4000" dirty="0" smtClean="0"/>
          </a:p>
          <a:p>
            <a:pPr marL="742950" indent="-742950">
              <a:buAutoNum type="alphaLcParenR"/>
            </a:pP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133</Words>
  <Application>Microsoft Macintosh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2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fina perez</cp:lastModifiedBy>
  <cp:revision>4</cp:revision>
  <dcterms:created xsi:type="dcterms:W3CDTF">2013-09-19T17:11:33Z</dcterms:created>
  <dcterms:modified xsi:type="dcterms:W3CDTF">2013-10-27T17:26:34Z</dcterms:modified>
</cp:coreProperties>
</file>