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-15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t>27/10/13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3414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t>27/10/13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6760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t>27/10/13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89702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t>27/10/13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20536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t>27/10/13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19683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t>27/10/13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1908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t>27/10/13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61761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t>27/10/13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8211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t>27/10/13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9795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t>27/10/13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5838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ACA96-AB83-D240-9B66-407A29E9701B}" type="datetimeFigureOut">
              <a:rPr lang="es-ES" smtClean="0"/>
              <a:t>27/10/13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D3921-E5A3-EE49-B6D4-00EAB108B36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2771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ACA96-AB83-D240-9B66-407A29E9701B}" type="datetimeFigureOut">
              <a:rPr lang="es-ES" smtClean="0"/>
              <a:t>27/10/13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D3921-E5A3-EE49-B6D4-00EAB108B360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3865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000090"/>
                </a:solidFill>
              </a:rPr>
              <a:t>Regles  no </a:t>
            </a:r>
            <a:r>
              <a:rPr lang="es-ES" dirty="0" err="1" smtClean="0">
                <a:solidFill>
                  <a:srgbClr val="000090"/>
                </a:solidFill>
              </a:rPr>
              <a:t>escrites</a:t>
            </a:r>
            <a:endParaRPr lang="es-ES" dirty="0">
              <a:solidFill>
                <a:srgbClr val="000090"/>
              </a:solidFill>
            </a:endParaRPr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FontTx/>
              <a:buChar char="-"/>
            </a:pPr>
            <a:r>
              <a:rPr lang="ca-ES" sz="4000" smtClean="0"/>
              <a:t>Valorar que cada mitjà té una forma particular de comunicar</a:t>
            </a:r>
          </a:p>
          <a:p>
            <a:pPr>
              <a:buFontTx/>
              <a:buChar char="-"/>
            </a:pPr>
            <a:r>
              <a:rPr lang="ca-ES" sz="4000" smtClean="0"/>
              <a:t>Cap mitjà es MILLOR que altres.</a:t>
            </a:r>
          </a:p>
          <a:p>
            <a:pPr>
              <a:buFontTx/>
              <a:buChar char="-"/>
            </a:pPr>
            <a:r>
              <a:rPr lang="ca-ES" sz="4000" smtClean="0"/>
              <a:t>Útil: Si no podem comunicar no facem el material</a:t>
            </a:r>
          </a:p>
          <a:p>
            <a:pPr>
              <a:buFontTx/>
              <a:buChar char="-"/>
            </a:pPr>
            <a:r>
              <a:rPr lang="ca-ES" sz="4000" smtClean="0"/>
              <a:t>Lo important a no més de 2 clics</a:t>
            </a:r>
          </a:p>
          <a:p>
            <a:pPr>
              <a:buFontTx/>
              <a:buChar char="-"/>
            </a:pPr>
            <a:r>
              <a:rPr lang="ca-ES" sz="4000" smtClean="0"/>
              <a:t>Orientació: saber on som</a:t>
            </a:r>
          </a:p>
          <a:p>
            <a:pPr>
              <a:buFontTx/>
              <a:buChar char="-"/>
            </a:pPr>
            <a:r>
              <a:rPr lang="ca-ES" sz="4000" smtClean="0"/>
              <a:t>Utilitzar el Llenguatge de l’usuari</a:t>
            </a:r>
          </a:p>
          <a:p>
            <a:pPr>
              <a:buFontTx/>
              <a:buChar char="-"/>
            </a:pPr>
            <a:r>
              <a:rPr lang="ca-ES" sz="4000" smtClean="0"/>
              <a:t>Accessible: Valorar el nivell d’accessibilitat del material als diferents perfils d’usuari (cognitiu, visual, auditiu, motor, gustos)</a:t>
            </a:r>
          </a:p>
          <a:p>
            <a:pPr>
              <a:buFontTx/>
              <a:buChar char="-"/>
            </a:pPr>
            <a:r>
              <a:rPr lang="ca-ES" sz="4000" smtClean="0"/>
              <a:t>Motivar i matenir la motivaci</a:t>
            </a:r>
            <a:r>
              <a:rPr lang="ca-ES" sz="4000" smtClean="0"/>
              <a:t>ó</a:t>
            </a:r>
            <a:endParaRPr lang="ca-ES" sz="4000" smtClean="0"/>
          </a:p>
          <a:p>
            <a:pPr>
              <a:buFontTx/>
              <a:buChar char="-"/>
            </a:pPr>
            <a:r>
              <a:rPr lang="ca-ES" sz="4000" smtClean="0"/>
              <a:t>Facilitar la construcció de coneixements i transfer</a:t>
            </a:r>
            <a:r>
              <a:rPr lang="ca-ES" sz="4000" smtClean="0"/>
              <a:t>ència</a:t>
            </a:r>
            <a:endParaRPr lang="ca-ES" sz="4000" smtClean="0"/>
          </a:p>
        </p:txBody>
      </p:sp>
    </p:spTree>
    <p:extLst>
      <p:ext uri="{BB962C8B-B14F-4D97-AF65-F5344CB8AC3E}">
        <p14:creationId xmlns:p14="http://schemas.microsoft.com/office/powerpoint/2010/main" val="41134029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83</Words>
  <Application>Microsoft Macintosh PowerPoint</Application>
  <PresentationFormat>Presentación en pantalla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Regles  no escrites</vt:lpstr>
    </vt:vector>
  </TitlesOfParts>
  <Company>uib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Activitat 1</dc:title>
  <dc:creator>AntoniaDarder</dc:creator>
  <cp:lastModifiedBy>fina perez</cp:lastModifiedBy>
  <cp:revision>5</cp:revision>
  <dcterms:created xsi:type="dcterms:W3CDTF">2013-09-19T17:11:33Z</dcterms:created>
  <dcterms:modified xsi:type="dcterms:W3CDTF">2013-10-27T09:28:49Z</dcterms:modified>
</cp:coreProperties>
</file>