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-84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t>27/10/13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3414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t>27/10/13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6760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t>27/10/13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89702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t>27/10/13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20536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t>27/10/13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19683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t>27/10/13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1908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t>27/10/13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61761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t>27/10/13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8211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t>27/10/13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9795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t>27/10/13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5838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t>27/10/13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2771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ACA96-AB83-D240-9B66-407A29E9701B}" type="datetimeFigureOut">
              <a:rPr lang="es-ES" smtClean="0"/>
              <a:t>27/10/13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D3921-E5A3-EE49-B6D4-00EAB108B36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3865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multimedia.iie.ufro.cl/digitales_html/odea/matematica/recursos/EL_TIEMPO_Y_SUS_EQUIVALENCIAS/LearningObject/index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>
                <a:solidFill>
                  <a:srgbClr val="000090"/>
                </a:solidFill>
              </a:rPr>
              <a:t>Activitat</a:t>
            </a:r>
            <a:r>
              <a:rPr lang="es-ES" dirty="0" smtClean="0">
                <a:solidFill>
                  <a:srgbClr val="000090"/>
                </a:solidFill>
              </a:rPr>
              <a:t> 1</a:t>
            </a:r>
            <a:endParaRPr lang="es-ES" dirty="0">
              <a:solidFill>
                <a:srgbClr val="000090"/>
              </a:solidFill>
            </a:endParaRPr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8678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" sz="4000" dirty="0" err="1" smtClean="0"/>
              <a:t>Comentari</a:t>
            </a:r>
            <a:r>
              <a:rPr lang="es-ES" sz="4000" dirty="0" smtClean="0"/>
              <a:t> </a:t>
            </a:r>
            <a:r>
              <a:rPr lang="es-ES" sz="4000" dirty="0" err="1" smtClean="0"/>
              <a:t>guiat</a:t>
            </a:r>
            <a:r>
              <a:rPr lang="es-ES" sz="4000" dirty="0" smtClean="0"/>
              <a:t> </a:t>
            </a:r>
            <a:r>
              <a:rPr lang="es-ES" sz="4000" dirty="0" err="1" smtClean="0"/>
              <a:t>d’un</a:t>
            </a:r>
            <a:r>
              <a:rPr lang="es-ES" sz="4000" dirty="0" smtClean="0"/>
              <a:t> material </a:t>
            </a:r>
            <a:r>
              <a:rPr lang="es-ES" sz="4000" dirty="0" err="1" smtClean="0"/>
              <a:t>multimèdia</a:t>
            </a:r>
            <a:r>
              <a:rPr lang="es-ES" sz="4000" dirty="0" smtClean="0"/>
              <a:t> </a:t>
            </a:r>
            <a:r>
              <a:rPr lang="es-ES" sz="4000" dirty="0" err="1" smtClean="0"/>
              <a:t>interactiu</a:t>
            </a:r>
            <a:r>
              <a:rPr lang="es-ES" sz="4000" dirty="0" smtClean="0"/>
              <a:t>:</a:t>
            </a:r>
          </a:p>
          <a:p>
            <a:pPr marL="0" indent="0">
              <a:buNone/>
            </a:pPr>
            <a:r>
              <a:rPr lang="es-ES_tradnl" sz="2000" u="sng" dirty="0">
                <a:hlinkClick r:id="rId2"/>
              </a:rPr>
              <a:t>http://multimedia.iie.ufro.cl/digitales_html/odea/matematica/recursos/EL_TIEMPO_Y_SUS_EQUIVALENCIAS/LearningObject/index.html</a:t>
            </a:r>
            <a:r>
              <a:rPr lang="es-ES_tradnl" sz="2000" dirty="0"/>
              <a:t>. </a:t>
            </a:r>
            <a:endParaRPr lang="es-ES_tradnl" sz="2000" dirty="0" smtClean="0"/>
          </a:p>
          <a:p>
            <a:pPr marL="0" indent="0">
              <a:buNone/>
            </a:pPr>
            <a:endParaRPr lang="es-ES_tradnl" sz="2000" dirty="0"/>
          </a:p>
          <a:p>
            <a:pPr>
              <a:buFontTx/>
              <a:buChar char="-"/>
            </a:pPr>
            <a:r>
              <a:rPr lang="es-ES_tradnl" sz="2000" dirty="0" err="1" smtClean="0"/>
              <a:t>Dades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Generals</a:t>
            </a:r>
            <a:r>
              <a:rPr lang="es-ES_tradnl" sz="2000" dirty="0" smtClean="0"/>
              <a:t>: autor, </a:t>
            </a:r>
            <a:r>
              <a:rPr lang="es-ES_tradnl" sz="2000" dirty="0" err="1" smtClean="0"/>
              <a:t>any</a:t>
            </a:r>
            <a:r>
              <a:rPr lang="es-ES_tradnl" sz="2000" dirty="0" smtClean="0"/>
              <a:t>, </a:t>
            </a:r>
            <a:r>
              <a:rPr lang="es-ES_tradnl" sz="2000" dirty="0" err="1" smtClean="0"/>
              <a:t>llengua</a:t>
            </a:r>
            <a:r>
              <a:rPr lang="es-ES_tradnl" sz="2000" dirty="0" smtClean="0"/>
              <a:t>, </a:t>
            </a:r>
            <a:r>
              <a:rPr lang="es-ES_tradnl" sz="2000" dirty="0" err="1" smtClean="0"/>
              <a:t>acc</a:t>
            </a:r>
            <a:r>
              <a:rPr lang="es-ES_tradnl" sz="2000" dirty="0" err="1" smtClean="0"/>
              <a:t>és</a:t>
            </a:r>
            <a:endParaRPr lang="es-ES_tradnl" sz="2000" dirty="0" smtClean="0"/>
          </a:p>
          <a:p>
            <a:pPr>
              <a:buFontTx/>
              <a:buChar char="-"/>
            </a:pPr>
            <a:r>
              <a:rPr lang="es-ES_tradnl" sz="2000" dirty="0" err="1" smtClean="0"/>
              <a:t>Descripci</a:t>
            </a:r>
            <a:r>
              <a:rPr lang="es-ES_tradnl" sz="2000" dirty="0" err="1" smtClean="0"/>
              <a:t>ó</a:t>
            </a:r>
            <a:r>
              <a:rPr lang="es-ES_tradnl" sz="2000" dirty="0" smtClean="0"/>
              <a:t> del material: </a:t>
            </a:r>
            <a:r>
              <a:rPr lang="es-ES_tradnl" sz="2000" dirty="0" err="1" smtClean="0"/>
              <a:t>aspectes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tècnics</a:t>
            </a:r>
            <a:r>
              <a:rPr lang="es-ES_tradnl" sz="2000" dirty="0" smtClean="0"/>
              <a:t>, </a:t>
            </a:r>
            <a:r>
              <a:rPr lang="es-ES_tradnl" sz="2000" dirty="0" err="1" smtClean="0"/>
              <a:t>pedagògics</a:t>
            </a:r>
            <a:r>
              <a:rPr lang="es-ES_tradnl" sz="2000" dirty="0" smtClean="0"/>
              <a:t> i </a:t>
            </a:r>
            <a:r>
              <a:rPr lang="es-ES_tradnl" sz="2000" dirty="0" err="1" smtClean="0"/>
              <a:t>comunicatius</a:t>
            </a:r>
            <a:endParaRPr lang="es-ES_tradnl" sz="2000" dirty="0" smtClean="0"/>
          </a:p>
          <a:p>
            <a:pPr lvl="1">
              <a:buFontTx/>
              <a:buChar char="-"/>
            </a:pPr>
            <a:r>
              <a:rPr lang="es-ES_tradnl" sz="1600" dirty="0" err="1" smtClean="0"/>
              <a:t>Aspectes</a:t>
            </a:r>
            <a:r>
              <a:rPr lang="es-ES_tradnl" sz="1600" dirty="0" smtClean="0"/>
              <a:t> </a:t>
            </a:r>
            <a:r>
              <a:rPr lang="es-ES_tradnl" sz="1600" dirty="0" err="1" smtClean="0"/>
              <a:t>didàctics</a:t>
            </a:r>
            <a:endParaRPr lang="es-ES_tradnl" sz="1600" dirty="0" smtClean="0"/>
          </a:p>
          <a:p>
            <a:pPr lvl="1">
              <a:buFontTx/>
              <a:buChar char="-"/>
            </a:pPr>
            <a:r>
              <a:rPr lang="es-ES_tradnl" sz="1600" dirty="0" err="1" smtClean="0"/>
              <a:t>Tipus</a:t>
            </a:r>
            <a:r>
              <a:rPr lang="es-ES_tradnl" sz="1600" dirty="0" smtClean="0"/>
              <a:t> de material</a:t>
            </a:r>
          </a:p>
          <a:p>
            <a:pPr lvl="1">
              <a:buFontTx/>
              <a:buChar char="-"/>
            </a:pPr>
            <a:r>
              <a:rPr lang="es-ES_tradnl" sz="1600" dirty="0" smtClean="0"/>
              <a:t>Estructura, </a:t>
            </a:r>
            <a:r>
              <a:rPr lang="es-ES_tradnl" sz="1600" dirty="0" err="1" smtClean="0"/>
              <a:t>Interficie</a:t>
            </a:r>
            <a:endParaRPr lang="es-ES_tradnl" sz="1600" dirty="0" smtClean="0"/>
          </a:p>
          <a:p>
            <a:pPr lvl="1">
              <a:buFontTx/>
              <a:buChar char="-"/>
            </a:pPr>
            <a:r>
              <a:rPr lang="es-ES_tradnl" sz="1600" dirty="0" err="1" smtClean="0"/>
              <a:t>Navegació</a:t>
            </a:r>
            <a:endParaRPr lang="es-ES_tradnl" sz="1600" dirty="0" smtClean="0"/>
          </a:p>
          <a:p>
            <a:pPr lvl="1">
              <a:buFontTx/>
              <a:buChar char="-"/>
            </a:pPr>
            <a:r>
              <a:rPr lang="es-ES_tradnl" sz="1600" dirty="0" err="1" smtClean="0"/>
              <a:t>Tractament</a:t>
            </a:r>
            <a:r>
              <a:rPr lang="es-ES_tradnl" sz="1600" dirty="0" smtClean="0"/>
              <a:t> de les </a:t>
            </a:r>
            <a:r>
              <a:rPr lang="es-ES_tradnl" sz="1600" dirty="0" err="1" smtClean="0"/>
              <a:t>respostes</a:t>
            </a:r>
            <a:r>
              <a:rPr lang="es-ES_tradnl" sz="1600" dirty="0" smtClean="0"/>
              <a:t>, </a:t>
            </a:r>
            <a:r>
              <a:rPr lang="es-ES_tradnl" sz="1600" dirty="0" err="1" smtClean="0"/>
              <a:t>seguimient</a:t>
            </a:r>
            <a:r>
              <a:rPr lang="es-ES_tradnl" sz="1600" dirty="0" smtClean="0"/>
              <a:t> de les </a:t>
            </a:r>
            <a:r>
              <a:rPr lang="es-ES_tradnl" sz="1600" dirty="0" err="1" smtClean="0"/>
              <a:t>respostes</a:t>
            </a:r>
            <a:endParaRPr lang="es-ES_tradnl" sz="1600" dirty="0" smtClean="0"/>
          </a:p>
          <a:p>
            <a:pPr lvl="1">
              <a:buFontTx/>
              <a:buChar char="-"/>
            </a:pPr>
            <a:r>
              <a:rPr lang="es-ES_tradnl" sz="1600" dirty="0" err="1" smtClean="0"/>
              <a:t>Accessibilitat</a:t>
            </a:r>
            <a:endParaRPr lang="es-ES_tradnl" sz="1600" dirty="0" smtClean="0"/>
          </a:p>
          <a:p>
            <a:pPr lvl="1">
              <a:buFontTx/>
              <a:buChar char="-"/>
            </a:pPr>
            <a:r>
              <a:rPr lang="es-ES_tradnl" sz="1600" dirty="0" err="1" smtClean="0"/>
              <a:t>Obert</a:t>
            </a:r>
            <a:r>
              <a:rPr lang="es-ES_tradnl" sz="1600" dirty="0" smtClean="0"/>
              <a:t> / </a:t>
            </a:r>
            <a:r>
              <a:rPr lang="es-ES_tradnl" sz="1600" dirty="0" err="1" smtClean="0"/>
              <a:t>Tancat</a:t>
            </a:r>
            <a:endParaRPr lang="es-ES_tradnl" sz="1600" dirty="0" smtClean="0"/>
          </a:p>
          <a:p>
            <a:pPr>
              <a:buFontTx/>
              <a:buChar char="-"/>
            </a:pPr>
            <a:r>
              <a:rPr lang="es-ES_tradnl" sz="2000" dirty="0" err="1" smtClean="0"/>
              <a:t>Documentació</a:t>
            </a:r>
            <a:r>
              <a:rPr lang="es-ES_tradnl" sz="2000" dirty="0" smtClean="0"/>
              <a:t>: </a:t>
            </a:r>
            <a:r>
              <a:rPr lang="es-ES_tradnl" sz="2000" dirty="0" err="1" smtClean="0"/>
              <a:t>guia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didàctica</a:t>
            </a:r>
            <a:endParaRPr lang="es-ES" sz="2000" dirty="0"/>
          </a:p>
          <a:p>
            <a:pPr marL="0" indent="0">
              <a:buNone/>
            </a:pPr>
            <a:endParaRPr lang="es-ES" sz="4000" dirty="0"/>
          </a:p>
          <a:p>
            <a:pPr marL="0" indent="0">
              <a:buNone/>
            </a:pPr>
            <a:endParaRPr lang="es-ES" sz="4000" dirty="0" smtClean="0"/>
          </a:p>
          <a:p>
            <a:pPr marL="0" indent="0" algn="ctr">
              <a:buNone/>
            </a:pPr>
            <a:endParaRPr lang="es-ES" sz="4000" dirty="0" smtClean="0"/>
          </a:p>
        </p:txBody>
      </p:sp>
    </p:spTree>
    <p:extLst>
      <p:ext uri="{BB962C8B-B14F-4D97-AF65-F5344CB8AC3E}">
        <p14:creationId xmlns:p14="http://schemas.microsoft.com/office/powerpoint/2010/main" val="41134029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75</Words>
  <Application>Microsoft Macintosh PowerPoint</Application>
  <PresentationFormat>Presentación en pantalla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Activitat 1</vt:lpstr>
    </vt:vector>
  </TitlesOfParts>
  <Company>uib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Activitat 1</dc:title>
  <dc:creator>AntoniaDarder</dc:creator>
  <cp:lastModifiedBy>fina perez</cp:lastModifiedBy>
  <cp:revision>2</cp:revision>
  <dcterms:created xsi:type="dcterms:W3CDTF">2013-09-19T17:11:33Z</dcterms:created>
  <dcterms:modified xsi:type="dcterms:W3CDTF">2013-10-27T17:10:48Z</dcterms:modified>
</cp:coreProperties>
</file>