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9" d="100"/>
          <a:sy n="119" d="100"/>
        </p:scale>
        <p:origin x="-14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19/09/13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41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19/09/13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676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19/09/13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9702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19/09/13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0536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19/09/13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9683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19/09/13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1908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19/09/13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1761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19/09/13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8211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19/09/13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979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19/09/13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583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19/09/13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77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ACA96-AB83-D240-9B66-407A29E9701B}" type="datetimeFigureOut">
              <a:rPr lang="es-ES" smtClean="0"/>
              <a:t>19/09/13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3865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>
                <a:solidFill>
                  <a:srgbClr val="000090"/>
                </a:solidFill>
              </a:rPr>
              <a:t>Activitat</a:t>
            </a:r>
            <a:r>
              <a:rPr lang="es-ES" dirty="0" smtClean="0">
                <a:solidFill>
                  <a:srgbClr val="000090"/>
                </a:solidFill>
              </a:rPr>
              <a:t> 3</a:t>
            </a:r>
            <a:endParaRPr lang="es-ES" dirty="0">
              <a:solidFill>
                <a:srgbClr val="000090"/>
              </a:solidFill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ES" sz="4000" dirty="0" smtClean="0"/>
          </a:p>
          <a:p>
            <a:pPr marL="0" indent="0" algn="ctr">
              <a:buNone/>
            </a:pPr>
            <a:r>
              <a:rPr lang="es-ES" sz="4000" dirty="0" err="1" smtClean="0"/>
              <a:t>Què</a:t>
            </a:r>
            <a:r>
              <a:rPr lang="es-ES" sz="4000" dirty="0" smtClean="0"/>
              <a:t> </a:t>
            </a:r>
            <a:r>
              <a:rPr lang="es-ES" sz="4000" dirty="0" err="1" smtClean="0"/>
              <a:t>hem</a:t>
            </a:r>
            <a:r>
              <a:rPr lang="es-ES" sz="4000" dirty="0" smtClean="0"/>
              <a:t> </a:t>
            </a:r>
            <a:r>
              <a:rPr lang="es-ES" sz="4000" dirty="0" err="1" smtClean="0"/>
              <a:t>aprés</a:t>
            </a:r>
            <a:r>
              <a:rPr lang="es-ES" sz="4000" dirty="0" smtClean="0"/>
              <a:t>? Preparar una pregunta sobre </a:t>
            </a:r>
            <a:r>
              <a:rPr lang="es-ES" sz="4000" dirty="0" err="1" smtClean="0"/>
              <a:t>els</a:t>
            </a:r>
            <a:r>
              <a:rPr lang="es-ES" sz="4000" dirty="0" smtClean="0"/>
              <a:t> </a:t>
            </a:r>
            <a:r>
              <a:rPr lang="es-ES" sz="4000" dirty="0" err="1" smtClean="0"/>
              <a:t>continguts</a:t>
            </a:r>
            <a:r>
              <a:rPr lang="es-ES" sz="4000" dirty="0" smtClean="0"/>
              <a:t> del bloc</a:t>
            </a:r>
          </a:p>
        </p:txBody>
      </p:sp>
    </p:spTree>
    <p:extLst>
      <p:ext uri="{BB962C8B-B14F-4D97-AF65-F5344CB8AC3E}">
        <p14:creationId xmlns:p14="http://schemas.microsoft.com/office/powerpoint/2010/main" val="41134029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</Words>
  <Application>Microsoft Macintosh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Activitat 3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Activitat 1</dc:title>
  <dc:creator>AntoniaDarder</dc:creator>
  <cp:lastModifiedBy>AntoniaDarder</cp:lastModifiedBy>
  <cp:revision>3</cp:revision>
  <dcterms:created xsi:type="dcterms:W3CDTF">2013-09-19T17:11:33Z</dcterms:created>
  <dcterms:modified xsi:type="dcterms:W3CDTF">2013-09-19T17:16:50Z</dcterms:modified>
</cp:coreProperties>
</file>