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Falsos mites (</a:t>
            </a:r>
            <a:r>
              <a:rPr lang="ca-ES" dirty="0" err="1" smtClean="0">
                <a:solidFill>
                  <a:srgbClr val="000090"/>
                </a:solidFill>
              </a:rPr>
              <a:t>Cabero</a:t>
            </a:r>
            <a:r>
              <a:rPr lang="ca-ES" dirty="0" smtClean="0">
                <a:solidFill>
                  <a:srgbClr val="000090"/>
                </a:solidFill>
              </a:rPr>
              <a:t>, 2001) sobre la tecnologia...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a-ES" sz="4000" dirty="0" smtClean="0"/>
              <a:t>Per sí mateixa és </a:t>
            </a:r>
            <a:r>
              <a:rPr lang="ca-ES" sz="4000" dirty="0" err="1" smtClean="0"/>
              <a:t>motivadora</a:t>
            </a:r>
            <a:r>
              <a:rPr lang="ca-ES" sz="4000" dirty="0" smtClean="0"/>
              <a:t>.</a:t>
            </a:r>
          </a:p>
          <a:p>
            <a:pPr marL="0" indent="0">
              <a:buNone/>
            </a:pPr>
            <a:r>
              <a:rPr lang="ca-ES" sz="4000" dirty="0" smtClean="0"/>
              <a:t>Integrar-la és sinònim d’innovar</a:t>
            </a:r>
          </a:p>
          <a:p>
            <a:pPr marL="0" indent="0">
              <a:buNone/>
            </a:pPr>
            <a:r>
              <a:rPr lang="ca-ES" sz="4000" dirty="0" smtClean="0"/>
              <a:t>El mestre serà suplantat per ella</a:t>
            </a:r>
          </a:p>
          <a:p>
            <a:pPr marL="0" indent="0">
              <a:buNone/>
            </a:pPr>
            <a:r>
              <a:rPr lang="ca-ES" sz="4000" dirty="0" smtClean="0"/>
              <a:t>Les TIC són neutres, les TIC deshumanitzen</a:t>
            </a:r>
          </a:p>
          <a:p>
            <a:pPr marL="0" indent="0">
              <a:buNone/>
            </a:pPr>
            <a:r>
              <a:rPr lang="ca-ES" sz="4000" dirty="0" smtClean="0"/>
              <a:t>Els mitjans no són la realitat</a:t>
            </a:r>
          </a:p>
          <a:p>
            <a:pPr marL="0" indent="0">
              <a:buNone/>
            </a:pPr>
            <a:r>
              <a:rPr lang="ca-ES" sz="4000" dirty="0" smtClean="0"/>
              <a:t>La </a:t>
            </a:r>
            <a:r>
              <a:rPr lang="ca-ES" sz="4000" dirty="0" err="1" smtClean="0"/>
              <a:t>supertecnologia</a:t>
            </a:r>
            <a:endParaRPr lang="ca-ES" sz="4000" dirty="0" smtClean="0"/>
          </a:p>
          <a:p>
            <a:pPr marL="0" indent="0">
              <a:buNone/>
            </a:pPr>
            <a:r>
              <a:rPr lang="ca-ES" sz="4000" dirty="0" smtClean="0"/>
              <a:t>L’alumne és receptor actiu i conscient de la informació </a:t>
            </a:r>
            <a:r>
              <a:rPr lang="ca-ES" sz="4000" dirty="0" err="1" smtClean="0"/>
              <a:t>mediada</a:t>
            </a:r>
            <a:r>
              <a:rPr lang="ca-ES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Falsos mites (Cabero, 2001) sobre la tecnologia...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3</cp:revision>
  <dcterms:created xsi:type="dcterms:W3CDTF">2013-09-19T17:11:33Z</dcterms:created>
  <dcterms:modified xsi:type="dcterms:W3CDTF">2013-09-20T10:45:52Z</dcterms:modified>
</cp:coreProperties>
</file>