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Activitat 5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a-ES" sz="4000" dirty="0" smtClean="0"/>
          </a:p>
          <a:p>
            <a:pPr marL="0" indent="0" algn="ctr">
              <a:buNone/>
            </a:pPr>
            <a:r>
              <a:rPr lang="ca-ES" sz="4000" dirty="0" smtClean="0"/>
              <a:t>Realitzar una guia didàctica d’un </a:t>
            </a:r>
            <a:r>
              <a:rPr lang="ca-ES" sz="4000" dirty="0" err="1" smtClean="0"/>
              <a:t>e-recurs</a:t>
            </a:r>
            <a:r>
              <a:rPr lang="ca-ES" sz="4000" smtClean="0"/>
              <a:t>.</a:t>
            </a:r>
            <a:endParaRPr lang="ca-ES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5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Antònia</cp:lastModifiedBy>
  <cp:revision>7</cp:revision>
  <dcterms:created xsi:type="dcterms:W3CDTF">2013-09-19T17:11:33Z</dcterms:created>
  <dcterms:modified xsi:type="dcterms:W3CDTF">2013-09-20T10:48:56Z</dcterms:modified>
</cp:coreProperties>
</file>