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60" r:id="rId3"/>
    <p:sldId id="258" r:id="rId4"/>
    <p:sldId id="257" r:id="rId5"/>
    <p:sldId id="259" r:id="rId6"/>
    <p:sldId id="262" r:id="rId7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2320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cs typeface="Arial" charset="0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88F7B7AD-FA92-9E4A-AB91-C6BAF532CBC4}" type="datetimeFigureOut">
              <a:rPr lang="es-ES"/>
              <a:pPr>
                <a:defRPr/>
              </a:pPr>
              <a:t>16/12/14</a:t>
            </a:fld>
            <a:endParaRPr lang="ca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a-ES" noProof="0" smtClean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noProof="0" smtClean="0"/>
              <a:t>Haga clic para modificar el estilo de texto del patrón</a:t>
            </a:r>
          </a:p>
          <a:p>
            <a:pPr lvl="1"/>
            <a:r>
              <a:rPr lang="es-ES_tradnl" noProof="0" smtClean="0"/>
              <a:t>Segundo nivel</a:t>
            </a:r>
          </a:p>
          <a:p>
            <a:pPr lvl="2"/>
            <a:r>
              <a:rPr lang="es-ES_tradnl" noProof="0" smtClean="0"/>
              <a:t>Tercer nivel</a:t>
            </a:r>
          </a:p>
          <a:p>
            <a:pPr lvl="3"/>
            <a:r>
              <a:rPr lang="es-ES_tradnl" noProof="0" smtClean="0"/>
              <a:t>Cuarto nivel</a:t>
            </a:r>
          </a:p>
          <a:p>
            <a:pPr lvl="4"/>
            <a:r>
              <a:rPr lang="es-ES_tradnl" noProof="0" smtClean="0"/>
              <a:t>Quinto nivel</a:t>
            </a:r>
            <a:endParaRPr lang="ca-ES" noProof="0" smtClean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cs typeface="Arial" charset="0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46B01358-0E92-374E-8CC2-48CB16937295}" type="slidenum">
              <a:rPr lang="ca-ES"/>
              <a:pPr>
                <a:defRPr/>
              </a:pPr>
              <a:t>‹Nr.›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8338804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Marcador de imagen d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242" name="Marcador de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a-ES">
              <a:latin typeface="Calibri" charset="0"/>
            </a:endParaRPr>
          </a:p>
        </p:txBody>
      </p:sp>
      <p:sp>
        <p:nvSpPr>
          <p:cNvPr id="10243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57D70C8-A260-A245-9EDE-9FB7A2FCBF25}" type="slidenum">
              <a:rPr lang="ca-ES" sz="1200"/>
              <a:pPr eaLnBrk="1" hangingPunct="1"/>
              <a:t>4</a:t>
            </a:fld>
            <a:endParaRPr lang="ca-E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ca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_tradnl" smtClean="0"/>
              <a:t>Haga clic para modificar el estilo de subtítulo del patrón</a:t>
            </a:r>
            <a:endParaRPr lang="ca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70B2B4-E37B-2847-B5E4-C9E623164D30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5399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ca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ca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6410F1-E2DA-0446-B1BD-4BC3FE7462C7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1213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ca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ca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0626B9-DB96-5F48-90DD-A065E862B24B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191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ca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218B4A-2CEA-8E40-B158-39EF76DF4767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1842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28545-37E5-9D49-9F82-FA023848BF13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4891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ca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ca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D6EDEF-045B-7244-98DE-A60068FDD9DB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7022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ca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ca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ABEAC-7CD8-B947-B273-37B89FB6D19C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447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ca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33944-128D-AA4A-959D-B8F3EB3F15AA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0385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05907D-09F2-2D4C-90F8-BBF43E53FAA3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7876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ca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0F6E94-EAD5-E040-B418-B6F19ECDAC67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5450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ca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a-ES" noProof="0" smtClean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4C5B25-C8A9-8649-9DE9-8469C699D85B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8802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cs typeface="Arial" charset="0"/>
              </a:defRPr>
            </a:lvl1pPr>
          </a:lstStyle>
          <a:p>
            <a:pPr>
              <a:defRPr/>
            </a:pPr>
            <a:fld id="{BAE6CA2C-F21D-8349-AE74-F4C12E5203D7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755650" y="765175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ca-ES" sz="6000" b="1" dirty="0" smtClean="0">
                <a:solidFill>
                  <a:schemeClr val="accent2"/>
                </a:solidFill>
                <a:latin typeface="Lucida Handwriting"/>
                <a:cs typeface="Lucida Handwriting"/>
              </a:rPr>
              <a:t>PDI</a:t>
            </a:r>
            <a:br>
              <a:rPr lang="ca-ES" sz="6000" b="1" dirty="0" smtClean="0">
                <a:solidFill>
                  <a:schemeClr val="accent2"/>
                </a:solidFill>
                <a:latin typeface="Lucida Handwriting"/>
                <a:cs typeface="Lucida Handwriting"/>
              </a:rPr>
            </a:br>
            <a:r>
              <a:rPr lang="ca-ES" sz="3200" dirty="0" smtClean="0">
                <a:solidFill>
                  <a:schemeClr val="accent2"/>
                </a:solidFill>
                <a:latin typeface="Lucida Handwriting"/>
                <a:cs typeface="Lucida Handwriting"/>
              </a:rPr>
              <a:t>(Pissarra Digital Interactiva)</a:t>
            </a:r>
          </a:p>
        </p:txBody>
      </p:sp>
      <p:sp>
        <p:nvSpPr>
          <p:cNvPr id="7" name="Subtítulo 6"/>
          <p:cNvSpPr>
            <a:spLocks noGrp="1"/>
          </p:cNvSpPr>
          <p:nvPr>
            <p:ph type="subTitle" idx="1"/>
          </p:nvPr>
        </p:nvSpPr>
        <p:spPr>
          <a:xfrm>
            <a:off x="2411413" y="3860800"/>
            <a:ext cx="6400800" cy="1752600"/>
          </a:xfrm>
        </p:spPr>
        <p:txBody>
          <a:bodyPr/>
          <a:lstStyle/>
          <a:p>
            <a:pPr algn="r" eaLnBrk="1" hangingPunct="1">
              <a:defRPr/>
            </a:pPr>
            <a:r>
              <a:rPr lang="ca-ES" dirty="0" smtClean="0">
                <a:latin typeface="Abadi MT Condensed Light"/>
                <a:cs typeface="Abadi MT Condensed Light"/>
              </a:rPr>
              <a:t>Barceló Feliu, Catalina</a:t>
            </a:r>
          </a:p>
          <a:p>
            <a:pPr algn="r" eaLnBrk="1" hangingPunct="1">
              <a:defRPr/>
            </a:pPr>
            <a:r>
              <a:rPr lang="ca-ES" dirty="0" smtClean="0">
                <a:latin typeface="Abadi MT Condensed Light"/>
                <a:cs typeface="Abadi MT Condensed Light"/>
              </a:rPr>
              <a:t>Sancho Pascual, Mª Magdalena</a:t>
            </a:r>
          </a:p>
          <a:p>
            <a:pPr algn="r" eaLnBrk="1" hangingPunct="1">
              <a:defRPr/>
            </a:pPr>
            <a:r>
              <a:rPr lang="ca-ES" dirty="0" smtClean="0">
                <a:latin typeface="Abadi MT Condensed Light"/>
                <a:cs typeface="Abadi MT Condensed Light"/>
              </a:rPr>
              <a:t>Soler Muntaner, Jaume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a-ES" sz="5400" b="1" dirty="0" smtClean="0">
                <a:latin typeface="Apple Chancery"/>
                <a:cs typeface="Apple Chancery"/>
              </a:rPr>
              <a:t>QUÈ ÉS?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195736" y="1600200"/>
            <a:ext cx="6491064" cy="4525963"/>
          </a:xfrm>
        </p:spPr>
        <p:txBody>
          <a:bodyPr/>
          <a:lstStyle/>
          <a:p>
            <a:pPr eaLnBrk="1" hangingPunct="1">
              <a:defRPr/>
            </a:pPr>
            <a:r>
              <a:rPr lang="ca-ES" dirty="0" err="1" smtClean="0">
                <a:latin typeface="Lucida Handwriting"/>
                <a:cs typeface="Lucida Handwriting"/>
              </a:rPr>
              <a:t>Sist</a:t>
            </a:r>
            <a:r>
              <a:rPr lang="ca-ES" dirty="0" smtClean="0">
                <a:latin typeface="Lucida Handwriting"/>
                <a:cs typeface="Lucida Handwriting"/>
              </a:rPr>
              <a:t>. Tecnològic</a:t>
            </a:r>
          </a:p>
          <a:p>
            <a:pPr eaLnBrk="1" hangingPunct="1">
              <a:defRPr/>
            </a:pPr>
            <a:r>
              <a:rPr lang="ca-ES" dirty="0" smtClean="0">
                <a:latin typeface="Lucida Handwriting"/>
                <a:cs typeface="Lucida Handwriting"/>
              </a:rPr>
              <a:t>Compost:</a:t>
            </a:r>
          </a:p>
          <a:p>
            <a:pPr lvl="1" eaLnBrk="1" hangingPunct="1">
              <a:defRPr/>
            </a:pPr>
            <a:r>
              <a:rPr lang="ca-ES" dirty="0" smtClean="0">
                <a:latin typeface="Lucida Handwriting"/>
                <a:cs typeface="Lucida Handwriting"/>
              </a:rPr>
              <a:t> Ordinador</a:t>
            </a:r>
          </a:p>
          <a:p>
            <a:pPr lvl="1" eaLnBrk="1" hangingPunct="1">
              <a:defRPr/>
            </a:pPr>
            <a:r>
              <a:rPr lang="ca-ES" dirty="0" smtClean="0">
                <a:latin typeface="Lucida Handwriting"/>
                <a:cs typeface="Lucida Handwriting"/>
              </a:rPr>
              <a:t>Videoprojector</a:t>
            </a:r>
          </a:p>
          <a:p>
            <a:pPr lvl="1" eaLnBrk="1" hangingPunct="1">
              <a:defRPr/>
            </a:pPr>
            <a:r>
              <a:rPr lang="ca-ES" dirty="0" smtClean="0">
                <a:latin typeface="Lucida Handwriting"/>
                <a:cs typeface="Lucida Handwriting"/>
              </a:rPr>
              <a:t>Pantalla</a:t>
            </a:r>
          </a:p>
          <a:p>
            <a:pPr lvl="1" eaLnBrk="1" hangingPunct="1">
              <a:defRPr/>
            </a:pPr>
            <a:r>
              <a:rPr lang="ca-ES" dirty="0" smtClean="0">
                <a:latin typeface="Lucida Handwriting"/>
                <a:cs typeface="Lucida Handwriting"/>
              </a:rPr>
              <a:t>Punter o tàctil</a:t>
            </a:r>
            <a:endParaRPr lang="ca-ES" dirty="0">
              <a:latin typeface="Lucida Handwriting"/>
              <a:cs typeface="Lucida Handwriting"/>
            </a:endParaRPr>
          </a:p>
          <a:p>
            <a:pPr marL="457200" lvl="1" indent="0" eaLnBrk="1" hangingPunct="1">
              <a:buNone/>
              <a:defRPr/>
            </a:pPr>
            <a:endParaRPr lang="ca-E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a-ES" sz="5400" b="1" dirty="0" smtClean="0">
                <a:latin typeface="Apple Chancery"/>
                <a:cs typeface="Apple Chancery"/>
              </a:rPr>
              <a:t>FALSOS MITES</a:t>
            </a:r>
            <a:endParaRPr lang="ca-ES" sz="5400" b="1" dirty="0" smtClean="0">
              <a:latin typeface="Apple Chancery"/>
              <a:cs typeface="Apple Chancery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979613" y="1600200"/>
            <a:ext cx="6707187" cy="4525963"/>
          </a:xfrm>
        </p:spPr>
        <p:txBody>
          <a:bodyPr/>
          <a:lstStyle/>
          <a:p>
            <a:pPr eaLnBrk="1" hangingPunct="1">
              <a:defRPr/>
            </a:pPr>
            <a:r>
              <a:rPr lang="ca-ES" dirty="0" smtClean="0">
                <a:latin typeface="Lucida Calligraphy"/>
                <a:cs typeface="Lucida Calligraphy"/>
              </a:rPr>
              <a:t>Un projector per veure vídeos</a:t>
            </a:r>
          </a:p>
          <a:p>
            <a:pPr eaLnBrk="1" hangingPunct="1">
              <a:defRPr/>
            </a:pPr>
            <a:r>
              <a:rPr lang="ca-ES" dirty="0" smtClean="0">
                <a:latin typeface="Lucida Calligraphy"/>
                <a:cs typeface="Lucida Calligraphy"/>
              </a:rPr>
              <a:t>Una pissarra </a:t>
            </a:r>
            <a:r>
              <a:rPr lang="ca-ES" dirty="0" err="1" smtClean="0">
                <a:latin typeface="Lucida Calligraphy"/>
                <a:cs typeface="Lucida Calligraphy"/>
              </a:rPr>
              <a:t>vileda</a:t>
            </a:r>
            <a:endParaRPr lang="ca-ES" dirty="0" smtClean="0">
              <a:latin typeface="Lucida Calligraphy"/>
              <a:cs typeface="Lucida Calligraphy"/>
            </a:endParaRPr>
          </a:p>
          <a:p>
            <a:pPr eaLnBrk="1" hangingPunct="1">
              <a:defRPr/>
            </a:pPr>
            <a:r>
              <a:rPr lang="ca-ES" dirty="0" smtClean="0">
                <a:latin typeface="Lucida Calligraphy"/>
                <a:cs typeface="Lucida Calligraphy"/>
              </a:rPr>
              <a:t>Una fitxa gegant</a:t>
            </a:r>
          </a:p>
          <a:p>
            <a:pPr eaLnBrk="1" hangingPunct="1">
              <a:defRPr/>
            </a:pPr>
            <a:r>
              <a:rPr lang="ca-ES" dirty="0" smtClean="0">
                <a:latin typeface="Lucida Calligraphy"/>
                <a:cs typeface="Lucida Calligraphy"/>
              </a:rPr>
              <a:t>Falsa modernització TIC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a-ES" sz="5400" b="1" dirty="0" smtClean="0">
                <a:latin typeface="Apple Chancery"/>
                <a:cs typeface="Apple Chancery"/>
              </a:rPr>
              <a:t>USOS</a:t>
            </a:r>
            <a:endParaRPr lang="ca-ES" b="1" dirty="0" smtClean="0">
              <a:latin typeface="Apple Chancery"/>
              <a:cs typeface="Apple Chancery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8175" y="1600200"/>
            <a:ext cx="6778625" cy="4492625"/>
          </a:xfrm>
        </p:spPr>
        <p:txBody>
          <a:bodyPr/>
          <a:lstStyle/>
          <a:p>
            <a:pPr eaLnBrk="1" hangingPunct="1">
              <a:defRPr/>
            </a:pPr>
            <a:r>
              <a:rPr lang="ca-ES" dirty="0" smtClean="0">
                <a:latin typeface="Lucida Calligraphy"/>
                <a:cs typeface="Lucida Calligraphy"/>
              </a:rPr>
              <a:t>Principals:</a:t>
            </a:r>
          </a:p>
          <a:p>
            <a:pPr lvl="1" eaLnBrk="1" hangingPunct="1">
              <a:defRPr/>
            </a:pPr>
            <a:r>
              <a:rPr lang="ca-ES" dirty="0" smtClean="0">
                <a:latin typeface="Lucida Calligraphy"/>
                <a:cs typeface="Lucida Calligraphy"/>
              </a:rPr>
              <a:t>Interactivitat</a:t>
            </a:r>
          </a:p>
          <a:p>
            <a:pPr lvl="1" eaLnBrk="1" hangingPunct="1">
              <a:defRPr/>
            </a:pPr>
            <a:r>
              <a:rPr lang="ca-ES" dirty="0" smtClean="0">
                <a:latin typeface="Lucida Calligraphy"/>
                <a:cs typeface="Lucida Calligraphy"/>
              </a:rPr>
              <a:t>Superposicions</a:t>
            </a:r>
          </a:p>
          <a:p>
            <a:pPr eaLnBrk="1" hangingPunct="1">
              <a:buFont typeface="Arial"/>
              <a:buChar char="•"/>
              <a:defRPr/>
            </a:pPr>
            <a:r>
              <a:rPr lang="ca-ES" dirty="0" smtClean="0">
                <a:latin typeface="Lucida Calligraphy"/>
                <a:cs typeface="Lucida Calligraphy"/>
              </a:rPr>
              <a:t>Altres:</a:t>
            </a:r>
          </a:p>
          <a:p>
            <a:pPr lvl="1" eaLnBrk="1" hangingPunct="1">
              <a:defRPr/>
            </a:pPr>
            <a:r>
              <a:rPr lang="ca-ES" dirty="0" smtClean="0">
                <a:latin typeface="Lucida Calligraphy"/>
                <a:cs typeface="Lucida Calligraphy"/>
              </a:rPr>
              <a:t>Àudio</a:t>
            </a:r>
            <a:endParaRPr lang="ca-ES" dirty="0" smtClean="0">
              <a:latin typeface="Lucida Calligraphy"/>
              <a:cs typeface="Lucida Calligraphy"/>
            </a:endParaRPr>
          </a:p>
          <a:p>
            <a:pPr lvl="1" eaLnBrk="1" hangingPunct="1">
              <a:defRPr/>
            </a:pPr>
            <a:r>
              <a:rPr lang="ca-ES" dirty="0" smtClean="0">
                <a:latin typeface="Lucida Calligraphy"/>
                <a:cs typeface="Lucida Calligraphy"/>
              </a:rPr>
              <a:t>Exposició de continguts</a:t>
            </a:r>
          </a:p>
          <a:p>
            <a:pPr lvl="1" eaLnBrk="1" hangingPunct="1">
              <a:defRPr/>
            </a:pPr>
            <a:r>
              <a:rPr lang="ca-ES" dirty="0" smtClean="0">
                <a:latin typeface="Lucida Calligraphy"/>
                <a:cs typeface="Lucida Calligraphy"/>
              </a:rPr>
              <a:t>Vídeos...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a-ES" dirty="0" smtClean="0">
                <a:latin typeface="Apple Chancery"/>
                <a:cs typeface="Apple Chancery"/>
              </a:rPr>
              <a:t>JUSTIFICACIÓ I VALORACIÓ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907704" y="1600200"/>
            <a:ext cx="6779096" cy="4525963"/>
          </a:xfrm>
        </p:spPr>
        <p:txBody>
          <a:bodyPr/>
          <a:lstStyle/>
          <a:p>
            <a:pPr eaLnBrk="1" hangingPunct="1">
              <a:defRPr/>
            </a:pPr>
            <a:r>
              <a:rPr lang="ca-ES" dirty="0" smtClean="0">
                <a:latin typeface="Lucida Calligraphy"/>
                <a:cs typeface="Lucida Calligraphy"/>
              </a:rPr>
              <a:t>Interactivitat</a:t>
            </a:r>
          </a:p>
          <a:p>
            <a:pPr lvl="1" eaLnBrk="1" hangingPunct="1">
              <a:defRPr/>
            </a:pPr>
            <a:r>
              <a:rPr lang="ca-ES" dirty="0" smtClean="0">
                <a:latin typeface="Lucida Calligraphy"/>
                <a:cs typeface="Lucida Calligraphy"/>
              </a:rPr>
              <a:t>Interactuen amb el punter</a:t>
            </a:r>
          </a:p>
          <a:p>
            <a:pPr lvl="1" eaLnBrk="1" hangingPunct="1">
              <a:defRPr/>
            </a:pPr>
            <a:r>
              <a:rPr lang="ca-ES" dirty="0" smtClean="0">
                <a:latin typeface="Lucida Calligraphy"/>
                <a:cs typeface="Lucida Calligraphy"/>
              </a:rPr>
              <a:t>Col·laboració entre cicles</a:t>
            </a:r>
          </a:p>
          <a:p>
            <a:pPr eaLnBrk="1" hangingPunct="1">
              <a:defRPr/>
            </a:pPr>
            <a:r>
              <a:rPr lang="ca-ES" dirty="0" smtClean="0">
                <a:latin typeface="Lucida Calligraphy"/>
                <a:cs typeface="Lucida Calligraphy"/>
              </a:rPr>
              <a:t>Superposició</a:t>
            </a:r>
          </a:p>
          <a:p>
            <a:pPr lvl="1" eaLnBrk="1" hangingPunct="1">
              <a:defRPr/>
            </a:pPr>
            <a:r>
              <a:rPr lang="ca-ES" dirty="0" smtClean="0">
                <a:latin typeface="Lucida Calligraphy"/>
                <a:cs typeface="Lucida Calligraphy"/>
              </a:rPr>
              <a:t> </a:t>
            </a:r>
            <a:r>
              <a:rPr lang="ca-ES" dirty="0" err="1" smtClean="0">
                <a:latin typeface="Lucida Calligraphy"/>
                <a:cs typeface="Lucida Calligraphy"/>
              </a:rPr>
              <a:t>Interectuen</a:t>
            </a:r>
            <a:r>
              <a:rPr lang="ca-ES" dirty="0" smtClean="0">
                <a:latin typeface="Lucida Calligraphy"/>
                <a:cs typeface="Lucida Calligraphy"/>
              </a:rPr>
              <a:t> amb el punter</a:t>
            </a:r>
          </a:p>
          <a:p>
            <a:pPr lvl="1" eaLnBrk="1" hangingPunct="1">
              <a:defRPr/>
            </a:pPr>
            <a:r>
              <a:rPr lang="ca-ES" dirty="0">
                <a:latin typeface="Lucida Calligraphy"/>
                <a:cs typeface="Lucida Calligraphy"/>
              </a:rPr>
              <a:t> </a:t>
            </a:r>
            <a:r>
              <a:rPr lang="ca-ES" dirty="0" smtClean="0">
                <a:latin typeface="Lucida Calligraphy"/>
                <a:cs typeface="Lucida Calligraphy"/>
              </a:rPr>
              <a:t>Usen una eina on</a:t>
            </a:r>
            <a:r>
              <a:rPr lang="ca-ES" smtClean="0">
                <a:latin typeface="Lucida Calligraphy"/>
                <a:cs typeface="Lucida Calligraphy"/>
              </a:rPr>
              <a:t>-line</a:t>
            </a:r>
            <a:endParaRPr lang="ca-ES" dirty="0" smtClean="0">
              <a:latin typeface="Lucida Calligraphy"/>
              <a:cs typeface="Lucida Calligraphy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a-ES" sz="4800" b="1" dirty="0" smtClean="0">
                <a:latin typeface="Apple Chancery"/>
                <a:cs typeface="Apple Chancery"/>
              </a:rPr>
              <a:t>ALTRES RECURSOS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123728" y="1600200"/>
            <a:ext cx="6563072" cy="4133056"/>
          </a:xfrm>
        </p:spPr>
        <p:txBody>
          <a:bodyPr/>
          <a:lstStyle/>
          <a:p>
            <a:pPr eaLnBrk="1" hangingPunct="1">
              <a:defRPr/>
            </a:pPr>
            <a:r>
              <a:rPr lang="ca-ES" sz="2800" dirty="0" smtClean="0">
                <a:latin typeface="Lucida Calligraphy"/>
                <a:cs typeface="Lucida Calligraphy"/>
              </a:rPr>
              <a:t>Interactivitat</a:t>
            </a:r>
          </a:p>
          <a:p>
            <a:pPr lvl="1" eaLnBrk="1" hangingPunct="1">
              <a:defRPr/>
            </a:pPr>
            <a:r>
              <a:rPr lang="ca-ES" sz="2400" dirty="0" err="1">
                <a:latin typeface="Lucida Calligraphy"/>
                <a:cs typeface="Lucida Calligraphy"/>
              </a:rPr>
              <a:t>https</a:t>
            </a:r>
            <a:r>
              <a:rPr lang="ca-ES" sz="2400" dirty="0">
                <a:latin typeface="Lucida Calligraphy"/>
                <a:cs typeface="Lucida Calligraphy"/>
              </a:rPr>
              <a:t>://</a:t>
            </a:r>
            <a:r>
              <a:rPr lang="ca-ES" sz="2400" dirty="0" err="1">
                <a:latin typeface="Lucida Calligraphy"/>
                <a:cs typeface="Lucida Calligraphy"/>
              </a:rPr>
              <a:t>www.youtube.com</a:t>
            </a:r>
            <a:r>
              <a:rPr lang="ca-ES" sz="2400" dirty="0">
                <a:latin typeface="Lucida Calligraphy"/>
                <a:cs typeface="Lucida Calligraphy"/>
              </a:rPr>
              <a:t>/</a:t>
            </a:r>
            <a:r>
              <a:rPr lang="ca-ES" sz="2400" dirty="0" err="1">
                <a:latin typeface="Lucida Calligraphy"/>
                <a:cs typeface="Lucida Calligraphy"/>
              </a:rPr>
              <a:t>watch?v</a:t>
            </a:r>
            <a:r>
              <a:rPr lang="ca-ES" sz="2400" dirty="0">
                <a:latin typeface="Lucida Calligraphy"/>
                <a:cs typeface="Lucida Calligraphy"/>
              </a:rPr>
              <a:t>=JMkA7q5YCeU</a:t>
            </a:r>
            <a:endParaRPr lang="ca-ES" sz="2400" dirty="0" smtClean="0">
              <a:latin typeface="Lucida Calligraphy"/>
              <a:cs typeface="Lucida Calligraphy"/>
            </a:endParaRPr>
          </a:p>
          <a:p>
            <a:pPr eaLnBrk="1" hangingPunct="1">
              <a:defRPr/>
            </a:pPr>
            <a:r>
              <a:rPr lang="ca-ES" sz="2800" dirty="0" smtClean="0">
                <a:latin typeface="Lucida Calligraphy"/>
                <a:cs typeface="Lucida Calligraphy"/>
              </a:rPr>
              <a:t>Superposicions</a:t>
            </a:r>
          </a:p>
          <a:p>
            <a:pPr lvl="1" eaLnBrk="1" hangingPunct="1">
              <a:defRPr/>
            </a:pPr>
            <a:r>
              <a:rPr lang="ca-ES" sz="2400" dirty="0" err="1">
                <a:latin typeface="Lucida Calligraphy"/>
                <a:cs typeface="Lucida Calligraphy"/>
              </a:rPr>
              <a:t>https</a:t>
            </a:r>
            <a:r>
              <a:rPr lang="ca-ES" sz="2400" dirty="0">
                <a:latin typeface="Lucida Calligraphy"/>
                <a:cs typeface="Lucida Calligraphy"/>
              </a:rPr>
              <a:t>://</a:t>
            </a:r>
            <a:r>
              <a:rPr lang="ca-ES" sz="2400" dirty="0" err="1">
                <a:latin typeface="Lucida Calligraphy"/>
                <a:cs typeface="Lucida Calligraphy"/>
              </a:rPr>
              <a:t>www.youtube.com</a:t>
            </a:r>
            <a:r>
              <a:rPr lang="ca-ES" sz="2400" dirty="0">
                <a:latin typeface="Lucida Calligraphy"/>
                <a:cs typeface="Lucida Calligraphy"/>
              </a:rPr>
              <a:t>/</a:t>
            </a:r>
            <a:r>
              <a:rPr lang="ca-ES" sz="2400" dirty="0" err="1">
                <a:latin typeface="Lucida Calligraphy"/>
                <a:cs typeface="Lucida Calligraphy"/>
              </a:rPr>
              <a:t>watch?v</a:t>
            </a:r>
            <a:r>
              <a:rPr lang="ca-ES" sz="2400" dirty="0">
                <a:latin typeface="Lucida Calligraphy"/>
                <a:cs typeface="Lucida Calligraphy"/>
              </a:rPr>
              <a:t>=QGhP8IYO4ZQ</a:t>
            </a:r>
            <a:endParaRPr lang="ca-ES" sz="2400" dirty="0" smtClean="0">
              <a:latin typeface="Lucida Calligraphy"/>
              <a:cs typeface="Lucida Calligraphy"/>
            </a:endParaRPr>
          </a:p>
          <a:p>
            <a:pPr eaLnBrk="1" hangingPunct="1">
              <a:defRPr/>
            </a:pPr>
            <a:r>
              <a:rPr lang="ca-ES" sz="2800" dirty="0" smtClean="0">
                <a:latin typeface="Lucida Calligraphy"/>
                <a:cs typeface="Lucida Calligraphy"/>
              </a:rPr>
              <a:t>Altres:</a:t>
            </a:r>
          </a:p>
          <a:p>
            <a:pPr lvl="1" eaLnBrk="1" hangingPunct="1">
              <a:defRPr/>
            </a:pPr>
            <a:r>
              <a:rPr lang="ca-ES" sz="2400" dirty="0" err="1">
                <a:latin typeface="Lucida Calligraphy"/>
                <a:cs typeface="Lucida Calligraphy"/>
              </a:rPr>
              <a:t>https</a:t>
            </a:r>
            <a:r>
              <a:rPr lang="ca-ES" sz="2400" dirty="0">
                <a:latin typeface="Lucida Calligraphy"/>
                <a:cs typeface="Lucida Calligraphy"/>
              </a:rPr>
              <a:t>://</a:t>
            </a:r>
            <a:r>
              <a:rPr lang="ca-ES" sz="2400" dirty="0" err="1">
                <a:latin typeface="Lucida Calligraphy"/>
                <a:cs typeface="Lucida Calligraphy"/>
              </a:rPr>
              <a:t>www.youtube.com</a:t>
            </a:r>
            <a:r>
              <a:rPr lang="ca-ES" sz="2400" dirty="0">
                <a:latin typeface="Lucida Calligraphy"/>
                <a:cs typeface="Lucida Calligraphy"/>
              </a:rPr>
              <a:t>/</a:t>
            </a:r>
            <a:r>
              <a:rPr lang="ca-ES" sz="2400" dirty="0" err="1">
                <a:latin typeface="Lucida Calligraphy"/>
                <a:cs typeface="Lucida Calligraphy"/>
              </a:rPr>
              <a:t>watch?v</a:t>
            </a:r>
            <a:r>
              <a:rPr lang="ca-ES" sz="2400" dirty="0">
                <a:latin typeface="Lucida Calligraphy"/>
                <a:cs typeface="Lucida Calligraphy"/>
              </a:rPr>
              <a:t>=</a:t>
            </a:r>
            <a:r>
              <a:rPr lang="ca-ES" sz="2400" dirty="0" err="1">
                <a:latin typeface="Lucida Calligraphy"/>
                <a:cs typeface="Lucida Calligraphy"/>
              </a:rPr>
              <a:t>rqnOvdLOOJQ</a:t>
            </a:r>
            <a:endParaRPr lang="ca-ES" sz="2400" dirty="0" smtClean="0">
              <a:latin typeface="Lucida Calligraphy"/>
              <a:cs typeface="Lucida Calligraphy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1221</TotalTime>
  <Words>124</Words>
  <Application>Microsoft Macintosh PowerPoint</Application>
  <PresentationFormat>Presentación en pantalla (4:3)</PresentationFormat>
  <Paragraphs>39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Diseño predeterminado</vt:lpstr>
      <vt:lpstr>PDI (Pissarra Digital Interactiva)</vt:lpstr>
      <vt:lpstr>QUÈ ÉS?</vt:lpstr>
      <vt:lpstr>FALSOS MITES</vt:lpstr>
      <vt:lpstr>USOS</vt:lpstr>
      <vt:lpstr>JUSTIFICACIÓ I VALORACIÓ</vt:lpstr>
      <vt:lpstr>ALTRES RECURSOS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Jaume Soler Muntaner</cp:lastModifiedBy>
  <cp:revision>98</cp:revision>
  <dcterms:created xsi:type="dcterms:W3CDTF">2010-05-23T14:28:12Z</dcterms:created>
  <dcterms:modified xsi:type="dcterms:W3CDTF">2014-12-16T12:41:48Z</dcterms:modified>
</cp:coreProperties>
</file>