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4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dirty="0" smtClean="0"/>
          </a:p>
          <a:p>
            <a:pPr marL="0" indent="0" algn="ctr">
              <a:buNone/>
            </a:pPr>
            <a:r>
              <a:rPr lang="ca-ES" sz="4000" dirty="0" smtClean="0"/>
              <a:t>Anàlisi d’una </a:t>
            </a:r>
            <a:r>
              <a:rPr lang="ca-ES" sz="4000" smtClean="0"/>
              <a:t>webquest</a:t>
            </a:r>
            <a:endParaRPr lang="ca-E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4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6</cp:revision>
  <dcterms:created xsi:type="dcterms:W3CDTF">2013-09-19T17:11:33Z</dcterms:created>
  <dcterms:modified xsi:type="dcterms:W3CDTF">2013-09-20T10:48:20Z</dcterms:modified>
</cp:coreProperties>
</file>