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8" r:id="rId4"/>
    <p:sldId id="257" r:id="rId5"/>
    <p:sldId id="259" r:id="rId6"/>
    <p:sldId id="262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2320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88F7B7AD-FA92-9E4A-AB91-C6BAF532CBC4}" type="datetimeFigureOut">
              <a:rPr lang="es-ES"/>
              <a:pPr>
                <a:defRPr/>
              </a:pPr>
              <a:t>16/12/14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a-ES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  <a:endParaRPr lang="ca-ES" noProof="0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46B01358-0E92-374E-8CC2-48CB16937295}" type="slidenum">
              <a:rPr lang="ca-ES"/>
              <a:pPr>
                <a:defRPr/>
              </a:pPr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33880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2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a-ES">
              <a:latin typeface="Calibri" charset="0"/>
            </a:endParaRPr>
          </a:p>
        </p:txBody>
      </p:sp>
      <p:sp>
        <p:nvSpPr>
          <p:cNvPr id="10243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7D70C8-A260-A245-9EDE-9FB7A2FCBF25}" type="slidenum">
              <a:rPr lang="ca-ES" sz="1200"/>
              <a:pPr eaLnBrk="1" hangingPunct="1"/>
              <a:t>4</a:t>
            </a:fld>
            <a:endParaRPr lang="ca-E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0B2B4-E37B-2847-B5E4-C9E623164D30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39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410F1-E2DA-0446-B1BD-4BC3FE7462C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21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626B9-DB96-5F48-90DD-A065E862B24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9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18B4A-2CEA-8E40-B158-39EF76DF476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184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28545-37E5-9D49-9F82-FA023848BF13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89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6EDEF-045B-7244-98DE-A60068FDD9D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02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ABEAC-7CD8-B947-B273-37B89FB6D19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44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33944-128D-AA4A-959D-B8F3EB3F15A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038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5907D-09F2-2D4C-90F8-BBF43E53FAA3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7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F6E94-EAD5-E040-B418-B6F19ECDAC6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545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C5B25-C8A9-8649-9DE9-8469C699D85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880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Arial" charset="0"/>
              </a:defRPr>
            </a:lvl1pPr>
          </a:lstStyle>
          <a:p>
            <a:pPr>
              <a:defRPr/>
            </a:pPr>
            <a:fld id="{BAE6CA2C-F21D-8349-AE74-F4C12E5203D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755650" y="76517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ca-ES" sz="6000" b="1" dirty="0" smtClean="0">
                <a:solidFill>
                  <a:schemeClr val="accent2"/>
                </a:solidFill>
                <a:latin typeface="Lucida Handwriting"/>
                <a:cs typeface="Lucida Handwriting"/>
              </a:rPr>
              <a:t>PDI</a:t>
            </a:r>
            <a:br>
              <a:rPr lang="ca-ES" sz="6000" b="1" dirty="0" smtClean="0">
                <a:solidFill>
                  <a:schemeClr val="accent2"/>
                </a:solidFill>
                <a:latin typeface="Lucida Handwriting"/>
                <a:cs typeface="Lucida Handwriting"/>
              </a:rPr>
            </a:br>
            <a:r>
              <a:rPr lang="ca-ES" sz="3200" dirty="0" smtClean="0">
                <a:solidFill>
                  <a:schemeClr val="accent2"/>
                </a:solidFill>
                <a:latin typeface="Lucida Handwriting"/>
                <a:cs typeface="Lucida Handwriting"/>
              </a:rPr>
              <a:t>(Pissarra Digital Interactiva)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2411413" y="3860800"/>
            <a:ext cx="6400800" cy="1752600"/>
          </a:xfrm>
        </p:spPr>
        <p:txBody>
          <a:bodyPr/>
          <a:lstStyle/>
          <a:p>
            <a:pPr algn="r" eaLnBrk="1" hangingPunct="1">
              <a:defRPr/>
            </a:pPr>
            <a:r>
              <a:rPr lang="ca-ES" dirty="0" smtClean="0">
                <a:latin typeface="Abadi MT Condensed Light"/>
                <a:cs typeface="Abadi MT Condensed Light"/>
              </a:rPr>
              <a:t>Barceló Feliu, Catalina</a:t>
            </a:r>
          </a:p>
          <a:p>
            <a:pPr algn="r" eaLnBrk="1" hangingPunct="1">
              <a:defRPr/>
            </a:pPr>
            <a:r>
              <a:rPr lang="ca-ES" dirty="0" smtClean="0">
                <a:latin typeface="Abadi MT Condensed Light"/>
                <a:cs typeface="Abadi MT Condensed Light"/>
              </a:rPr>
              <a:t>Sancho Pascual, Mª Magdalena</a:t>
            </a:r>
          </a:p>
          <a:p>
            <a:pPr algn="r" eaLnBrk="1" hangingPunct="1">
              <a:defRPr/>
            </a:pPr>
            <a:r>
              <a:rPr lang="ca-ES" dirty="0" smtClean="0">
                <a:latin typeface="Abadi MT Condensed Light"/>
                <a:cs typeface="Abadi MT Condensed Light"/>
              </a:rPr>
              <a:t>Soler Muntaner, Jaume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a-ES" sz="5400" b="1" dirty="0" smtClean="0">
                <a:latin typeface="Apple Chancery"/>
                <a:cs typeface="Apple Chancery"/>
              </a:rPr>
              <a:t>QUÈ ÉS?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/>
          <a:lstStyle/>
          <a:p>
            <a:pPr eaLnBrk="1" hangingPunct="1">
              <a:defRPr/>
            </a:pPr>
            <a:r>
              <a:rPr lang="ca-ES" dirty="0" err="1" smtClean="0">
                <a:latin typeface="Lucida Handwriting"/>
                <a:cs typeface="Lucida Handwriting"/>
              </a:rPr>
              <a:t>Sist</a:t>
            </a:r>
            <a:r>
              <a:rPr lang="ca-ES" dirty="0" smtClean="0">
                <a:latin typeface="Lucida Handwriting"/>
                <a:cs typeface="Lucida Handwriting"/>
              </a:rPr>
              <a:t>. Tecnològic</a:t>
            </a:r>
          </a:p>
          <a:p>
            <a:pPr eaLnBrk="1" hangingPunct="1">
              <a:defRPr/>
            </a:pPr>
            <a:r>
              <a:rPr lang="ca-ES" dirty="0" smtClean="0">
                <a:latin typeface="Lucida Handwriting"/>
                <a:cs typeface="Lucida Handwriting"/>
              </a:rPr>
              <a:t>Compost: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Handwriting"/>
                <a:cs typeface="Lucida Handwriting"/>
              </a:rPr>
              <a:t> Ordinador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Handwriting"/>
                <a:cs typeface="Lucida Handwriting"/>
              </a:rPr>
              <a:t>Videoprojector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Handwriting"/>
                <a:cs typeface="Lucida Handwriting"/>
              </a:rPr>
              <a:t>Pantalla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Handwriting"/>
                <a:cs typeface="Lucida Handwriting"/>
              </a:rPr>
              <a:t>Punter o tàctil</a:t>
            </a:r>
            <a:endParaRPr lang="ca-ES" dirty="0">
              <a:latin typeface="Lucida Handwriting"/>
              <a:cs typeface="Lucida Handwriting"/>
            </a:endParaRPr>
          </a:p>
          <a:p>
            <a:pPr marL="457200" lvl="1" indent="0" eaLnBrk="1" hangingPunct="1">
              <a:buNone/>
              <a:defRPr/>
            </a:pPr>
            <a:endParaRPr lang="ca-E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a-ES" sz="5400" b="1" dirty="0" smtClean="0">
                <a:latin typeface="Apple Chancery"/>
                <a:cs typeface="Apple Chancery"/>
              </a:rPr>
              <a:t>FALSOS MITES</a:t>
            </a:r>
            <a:endParaRPr lang="ca-ES" sz="5400" b="1" dirty="0" smtClean="0">
              <a:latin typeface="Apple Chancery"/>
              <a:cs typeface="Apple Chancery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79613" y="1600200"/>
            <a:ext cx="6707187" cy="4525963"/>
          </a:xfrm>
        </p:spPr>
        <p:txBody>
          <a:bodyPr/>
          <a:lstStyle/>
          <a:p>
            <a:pPr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Un projector per veure vídeos</a:t>
            </a:r>
          </a:p>
          <a:p>
            <a:pPr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Una pissarra </a:t>
            </a:r>
            <a:r>
              <a:rPr lang="ca-ES" dirty="0" err="1" smtClean="0">
                <a:latin typeface="Lucida Calligraphy"/>
                <a:cs typeface="Lucida Calligraphy"/>
              </a:rPr>
              <a:t>vileda</a:t>
            </a:r>
            <a:endParaRPr lang="ca-ES" dirty="0" smtClean="0">
              <a:latin typeface="Lucida Calligraphy"/>
              <a:cs typeface="Lucida Calligraphy"/>
            </a:endParaRPr>
          </a:p>
          <a:p>
            <a:pPr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Una fitxa gegant</a:t>
            </a:r>
          </a:p>
          <a:p>
            <a:pPr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Falsa modernització TIC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a-ES" sz="5400" b="1" dirty="0" smtClean="0">
                <a:latin typeface="Apple Chancery"/>
                <a:cs typeface="Apple Chancery"/>
              </a:rPr>
              <a:t>USOS</a:t>
            </a:r>
            <a:endParaRPr lang="ca-ES" b="1" dirty="0" smtClean="0">
              <a:latin typeface="Apple Chancery"/>
              <a:cs typeface="Apple Chancery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600200"/>
            <a:ext cx="6778625" cy="4492625"/>
          </a:xfrm>
        </p:spPr>
        <p:txBody>
          <a:bodyPr/>
          <a:lstStyle/>
          <a:p>
            <a:pPr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Principals: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Interactivitat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Superposicions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ca-ES" dirty="0" smtClean="0">
                <a:latin typeface="Lucida Calligraphy"/>
                <a:cs typeface="Lucida Calligraphy"/>
              </a:rPr>
              <a:t>Altres: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Àudio</a:t>
            </a:r>
            <a:endParaRPr lang="ca-ES" dirty="0" smtClean="0">
              <a:latin typeface="Lucida Calligraphy"/>
              <a:cs typeface="Lucida Calligraphy"/>
            </a:endParaRPr>
          </a:p>
          <a:p>
            <a:pPr lvl="1"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Exposició de continguts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Vídeos...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a-ES" dirty="0" smtClean="0">
                <a:latin typeface="Apple Chancery"/>
                <a:cs typeface="Apple Chancery"/>
              </a:rPr>
              <a:t>JUSTIFICACIÓ I VALORACIÓ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25963"/>
          </a:xfrm>
        </p:spPr>
        <p:txBody>
          <a:bodyPr/>
          <a:lstStyle/>
          <a:p>
            <a:pPr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Interactivitat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Interactuen amb el punter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Col·laboració entre cicles</a:t>
            </a:r>
          </a:p>
          <a:p>
            <a:pPr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Superposició</a:t>
            </a:r>
          </a:p>
          <a:p>
            <a:pPr lvl="1" eaLnBrk="1" hangingPunct="1">
              <a:defRPr/>
            </a:pPr>
            <a:r>
              <a:rPr lang="ca-ES" dirty="0" smtClean="0">
                <a:latin typeface="Lucida Calligraphy"/>
                <a:cs typeface="Lucida Calligraphy"/>
              </a:rPr>
              <a:t> </a:t>
            </a:r>
            <a:r>
              <a:rPr lang="ca-ES" dirty="0" err="1" smtClean="0">
                <a:latin typeface="Lucida Calligraphy"/>
                <a:cs typeface="Lucida Calligraphy"/>
              </a:rPr>
              <a:t>Interectuen</a:t>
            </a:r>
            <a:r>
              <a:rPr lang="ca-ES" dirty="0" smtClean="0">
                <a:latin typeface="Lucida Calligraphy"/>
                <a:cs typeface="Lucida Calligraphy"/>
              </a:rPr>
              <a:t> amb el punter</a:t>
            </a:r>
          </a:p>
          <a:p>
            <a:pPr lvl="1" eaLnBrk="1" hangingPunct="1">
              <a:defRPr/>
            </a:pPr>
            <a:r>
              <a:rPr lang="ca-ES" dirty="0">
                <a:latin typeface="Lucida Calligraphy"/>
                <a:cs typeface="Lucida Calligraphy"/>
              </a:rPr>
              <a:t> </a:t>
            </a:r>
            <a:r>
              <a:rPr lang="ca-ES" dirty="0" smtClean="0">
                <a:latin typeface="Lucida Calligraphy"/>
                <a:cs typeface="Lucida Calligraphy"/>
              </a:rPr>
              <a:t>Usen una eina on</a:t>
            </a:r>
            <a:r>
              <a:rPr lang="ca-ES" smtClean="0">
                <a:latin typeface="Lucida Calligraphy"/>
                <a:cs typeface="Lucida Calligraphy"/>
              </a:rPr>
              <a:t>-line</a:t>
            </a:r>
            <a:endParaRPr lang="ca-ES" dirty="0" smtClean="0">
              <a:latin typeface="Lucida Calligraphy"/>
              <a:cs typeface="Lucida Calligraphy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a-ES" sz="4800" b="1" dirty="0" smtClean="0">
                <a:latin typeface="Apple Chancery"/>
                <a:cs typeface="Apple Chancery"/>
              </a:rPr>
              <a:t>ALTRES RECURSOS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23728" y="1600200"/>
            <a:ext cx="6563072" cy="4133056"/>
          </a:xfrm>
        </p:spPr>
        <p:txBody>
          <a:bodyPr/>
          <a:lstStyle/>
          <a:p>
            <a:pPr eaLnBrk="1" hangingPunct="1">
              <a:defRPr/>
            </a:pPr>
            <a:r>
              <a:rPr lang="ca-ES" sz="2800" dirty="0" smtClean="0">
                <a:latin typeface="Lucida Calligraphy"/>
                <a:cs typeface="Lucida Calligraphy"/>
              </a:rPr>
              <a:t>Interactivitat</a:t>
            </a:r>
          </a:p>
          <a:p>
            <a:pPr lvl="1" eaLnBrk="1" hangingPunct="1">
              <a:defRPr/>
            </a:pPr>
            <a:r>
              <a:rPr lang="ca-ES" sz="2400" dirty="0" err="1">
                <a:latin typeface="Lucida Calligraphy"/>
                <a:cs typeface="Lucida Calligraphy"/>
              </a:rPr>
              <a:t>https</a:t>
            </a:r>
            <a:r>
              <a:rPr lang="ca-ES" sz="2400" dirty="0">
                <a:latin typeface="Lucida Calligraphy"/>
                <a:cs typeface="Lucida Calligraphy"/>
              </a:rPr>
              <a:t>://</a:t>
            </a:r>
            <a:r>
              <a:rPr lang="ca-ES" sz="2400" dirty="0" err="1">
                <a:latin typeface="Lucida Calligraphy"/>
                <a:cs typeface="Lucida Calligraphy"/>
              </a:rPr>
              <a:t>www.youtube.com</a:t>
            </a:r>
            <a:r>
              <a:rPr lang="ca-ES" sz="2400" dirty="0">
                <a:latin typeface="Lucida Calligraphy"/>
                <a:cs typeface="Lucida Calligraphy"/>
              </a:rPr>
              <a:t>/</a:t>
            </a:r>
            <a:r>
              <a:rPr lang="ca-ES" sz="2400" dirty="0" err="1">
                <a:latin typeface="Lucida Calligraphy"/>
                <a:cs typeface="Lucida Calligraphy"/>
              </a:rPr>
              <a:t>watch?v</a:t>
            </a:r>
            <a:r>
              <a:rPr lang="ca-ES" sz="2400" dirty="0">
                <a:latin typeface="Lucida Calligraphy"/>
                <a:cs typeface="Lucida Calligraphy"/>
              </a:rPr>
              <a:t>=JMkA7q5YCeU</a:t>
            </a:r>
            <a:endParaRPr lang="ca-ES" sz="2400" dirty="0" smtClean="0">
              <a:latin typeface="Lucida Calligraphy"/>
              <a:cs typeface="Lucida Calligraphy"/>
            </a:endParaRPr>
          </a:p>
          <a:p>
            <a:pPr eaLnBrk="1" hangingPunct="1">
              <a:defRPr/>
            </a:pPr>
            <a:r>
              <a:rPr lang="ca-ES" sz="2800" dirty="0" smtClean="0">
                <a:latin typeface="Lucida Calligraphy"/>
                <a:cs typeface="Lucida Calligraphy"/>
              </a:rPr>
              <a:t>Superposicions</a:t>
            </a:r>
          </a:p>
          <a:p>
            <a:pPr lvl="1" eaLnBrk="1" hangingPunct="1">
              <a:defRPr/>
            </a:pPr>
            <a:r>
              <a:rPr lang="ca-ES" sz="2400" dirty="0" err="1">
                <a:latin typeface="Lucida Calligraphy"/>
                <a:cs typeface="Lucida Calligraphy"/>
              </a:rPr>
              <a:t>https</a:t>
            </a:r>
            <a:r>
              <a:rPr lang="ca-ES" sz="2400" dirty="0">
                <a:latin typeface="Lucida Calligraphy"/>
                <a:cs typeface="Lucida Calligraphy"/>
              </a:rPr>
              <a:t>://</a:t>
            </a:r>
            <a:r>
              <a:rPr lang="ca-ES" sz="2400" dirty="0" err="1">
                <a:latin typeface="Lucida Calligraphy"/>
                <a:cs typeface="Lucida Calligraphy"/>
              </a:rPr>
              <a:t>www.youtube.com</a:t>
            </a:r>
            <a:r>
              <a:rPr lang="ca-ES" sz="2400" dirty="0">
                <a:latin typeface="Lucida Calligraphy"/>
                <a:cs typeface="Lucida Calligraphy"/>
              </a:rPr>
              <a:t>/</a:t>
            </a:r>
            <a:r>
              <a:rPr lang="ca-ES" sz="2400" dirty="0" err="1">
                <a:latin typeface="Lucida Calligraphy"/>
                <a:cs typeface="Lucida Calligraphy"/>
              </a:rPr>
              <a:t>watch?v</a:t>
            </a:r>
            <a:r>
              <a:rPr lang="ca-ES" sz="2400" dirty="0">
                <a:latin typeface="Lucida Calligraphy"/>
                <a:cs typeface="Lucida Calligraphy"/>
              </a:rPr>
              <a:t>=QGhP8IYO4ZQ</a:t>
            </a:r>
            <a:endParaRPr lang="ca-ES" sz="2400" dirty="0" smtClean="0">
              <a:latin typeface="Lucida Calligraphy"/>
              <a:cs typeface="Lucida Calligraphy"/>
            </a:endParaRPr>
          </a:p>
          <a:p>
            <a:pPr eaLnBrk="1" hangingPunct="1">
              <a:defRPr/>
            </a:pPr>
            <a:r>
              <a:rPr lang="ca-ES" sz="2800" dirty="0" smtClean="0">
                <a:latin typeface="Lucida Calligraphy"/>
                <a:cs typeface="Lucida Calligraphy"/>
              </a:rPr>
              <a:t>Altres:</a:t>
            </a:r>
          </a:p>
          <a:p>
            <a:pPr lvl="1" eaLnBrk="1" hangingPunct="1">
              <a:defRPr/>
            </a:pPr>
            <a:r>
              <a:rPr lang="ca-ES" sz="2400" dirty="0" err="1">
                <a:latin typeface="Lucida Calligraphy"/>
                <a:cs typeface="Lucida Calligraphy"/>
              </a:rPr>
              <a:t>https</a:t>
            </a:r>
            <a:r>
              <a:rPr lang="ca-ES" sz="2400" dirty="0">
                <a:latin typeface="Lucida Calligraphy"/>
                <a:cs typeface="Lucida Calligraphy"/>
              </a:rPr>
              <a:t>://</a:t>
            </a:r>
            <a:r>
              <a:rPr lang="ca-ES" sz="2400" dirty="0" err="1">
                <a:latin typeface="Lucida Calligraphy"/>
                <a:cs typeface="Lucida Calligraphy"/>
              </a:rPr>
              <a:t>www.youtube.com</a:t>
            </a:r>
            <a:r>
              <a:rPr lang="ca-ES" sz="2400" dirty="0">
                <a:latin typeface="Lucida Calligraphy"/>
                <a:cs typeface="Lucida Calligraphy"/>
              </a:rPr>
              <a:t>/</a:t>
            </a:r>
            <a:r>
              <a:rPr lang="ca-ES" sz="2400" dirty="0" err="1">
                <a:latin typeface="Lucida Calligraphy"/>
                <a:cs typeface="Lucida Calligraphy"/>
              </a:rPr>
              <a:t>watch?v</a:t>
            </a:r>
            <a:r>
              <a:rPr lang="ca-ES" sz="2400" dirty="0">
                <a:latin typeface="Lucida Calligraphy"/>
                <a:cs typeface="Lucida Calligraphy"/>
              </a:rPr>
              <a:t>=</a:t>
            </a:r>
            <a:r>
              <a:rPr lang="ca-ES" sz="2400" dirty="0" err="1">
                <a:latin typeface="Lucida Calligraphy"/>
                <a:cs typeface="Lucida Calligraphy"/>
              </a:rPr>
              <a:t>rqnOvdLOOJQ</a:t>
            </a:r>
            <a:endParaRPr lang="ca-ES" sz="2400" dirty="0" smtClean="0">
              <a:latin typeface="Lucida Calligraphy"/>
              <a:cs typeface="Lucida Calligraphy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124</Words>
  <Application>Microsoft Macintosh PowerPoint</Application>
  <PresentationFormat>Presentación en pantalla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Diseño predeterminado</vt:lpstr>
      <vt:lpstr>PDI (Pissarra Digital Interactiva)</vt:lpstr>
      <vt:lpstr>QUÈ ÉS?</vt:lpstr>
      <vt:lpstr>FALSOS MITES</vt:lpstr>
      <vt:lpstr>USOS</vt:lpstr>
      <vt:lpstr>JUSTIFICACIÓ I VALORACIÓ</vt:lpstr>
      <vt:lpstr>ALTRES RECURSOS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Jaume Soler Muntaner</cp:lastModifiedBy>
  <cp:revision>98</cp:revision>
  <dcterms:created xsi:type="dcterms:W3CDTF">2010-05-23T14:28:12Z</dcterms:created>
  <dcterms:modified xsi:type="dcterms:W3CDTF">2014-12-16T12:41:48Z</dcterms:modified>
</cp:coreProperties>
</file>