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ultimedia.iie.ufro.cl/digitales_html/odea/matematica/recursos/EL_TIEMPO_Y_SUS_EQUIVALENCIAS/LearningObject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0090"/>
                </a:solidFill>
              </a:rPr>
              <a:t>Activitat</a:t>
            </a:r>
            <a:r>
              <a:rPr lang="es-ES" dirty="0" smtClean="0">
                <a:solidFill>
                  <a:srgbClr val="000090"/>
                </a:solidFill>
              </a:rPr>
              <a:t> 1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000" dirty="0" err="1" smtClean="0"/>
              <a:t>Comentari</a:t>
            </a:r>
            <a:r>
              <a:rPr lang="es-ES" sz="4000" dirty="0" smtClean="0"/>
              <a:t> </a:t>
            </a:r>
            <a:r>
              <a:rPr lang="es-ES" sz="4000" dirty="0" err="1" smtClean="0"/>
              <a:t>guiat</a:t>
            </a:r>
            <a:r>
              <a:rPr lang="es-ES" sz="4000" dirty="0" smtClean="0"/>
              <a:t> </a:t>
            </a:r>
            <a:r>
              <a:rPr lang="es-ES" sz="4000" dirty="0" err="1" smtClean="0"/>
              <a:t>d’un</a:t>
            </a:r>
            <a:r>
              <a:rPr lang="es-ES" sz="4000" dirty="0" smtClean="0"/>
              <a:t> material </a:t>
            </a:r>
            <a:r>
              <a:rPr lang="es-ES" sz="4000" dirty="0" err="1" smtClean="0"/>
              <a:t>multimèdia</a:t>
            </a:r>
            <a:r>
              <a:rPr lang="es-ES" sz="4000" dirty="0" smtClean="0"/>
              <a:t> </a:t>
            </a:r>
            <a:r>
              <a:rPr lang="es-ES" sz="4000" dirty="0" err="1" smtClean="0"/>
              <a:t>interactiu</a:t>
            </a:r>
            <a:r>
              <a:rPr lang="es-ES" sz="4000" dirty="0" smtClean="0"/>
              <a:t>:</a:t>
            </a:r>
          </a:p>
          <a:p>
            <a:pPr marL="0" indent="0">
              <a:buNone/>
            </a:pPr>
            <a:r>
              <a:rPr lang="es-ES_tradnl" sz="2000" u="sng" dirty="0">
                <a:hlinkClick r:id="rId2"/>
              </a:rPr>
              <a:t>http://multimedia.iie.ufro.cl/digitales_html/odea/matematica/recursos/EL_TIEMPO_Y_SUS_EQUIVALENCIAS/LearningObject/index.html</a:t>
            </a:r>
            <a:r>
              <a:rPr lang="es-ES_tradnl" sz="2000" dirty="0"/>
              <a:t>. </a:t>
            </a:r>
            <a:endParaRPr lang="es-ES_tradnl" sz="2000" dirty="0" smtClean="0"/>
          </a:p>
          <a:p>
            <a:pPr marL="0" indent="0">
              <a:buNone/>
            </a:pPr>
            <a:endParaRPr lang="es-ES_tradnl" sz="2000" dirty="0"/>
          </a:p>
          <a:p>
            <a:pPr>
              <a:buFontTx/>
              <a:buChar char="-"/>
            </a:pPr>
            <a:r>
              <a:rPr lang="es-ES_tradnl" sz="2000" dirty="0" err="1" smtClean="0"/>
              <a:t>Dades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Generals</a:t>
            </a:r>
            <a:r>
              <a:rPr lang="es-ES_tradnl" sz="2000" dirty="0" smtClean="0"/>
              <a:t>: autor, </a:t>
            </a:r>
            <a:r>
              <a:rPr lang="es-ES_tradnl" sz="2000" dirty="0" err="1" smtClean="0"/>
              <a:t>any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llengua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acc</a:t>
            </a:r>
            <a:r>
              <a:rPr lang="es-ES_tradnl" sz="2000" dirty="0" err="1" smtClean="0"/>
              <a:t>és</a:t>
            </a:r>
            <a:endParaRPr lang="es-ES_tradnl" sz="2000" dirty="0" smtClean="0"/>
          </a:p>
          <a:p>
            <a:pPr>
              <a:buFontTx/>
              <a:buChar char="-"/>
            </a:pPr>
            <a:r>
              <a:rPr lang="es-ES_tradnl" sz="2000" dirty="0" err="1" smtClean="0"/>
              <a:t>Descripci</a:t>
            </a:r>
            <a:r>
              <a:rPr lang="es-ES_tradnl" sz="2000" dirty="0" err="1" smtClean="0"/>
              <a:t>ó</a:t>
            </a:r>
            <a:r>
              <a:rPr lang="es-ES_tradnl" sz="2000" dirty="0" smtClean="0"/>
              <a:t> del material: </a:t>
            </a:r>
            <a:r>
              <a:rPr lang="es-ES_tradnl" sz="2000" dirty="0" err="1" smtClean="0"/>
              <a:t>aspectes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tècnics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pedagògics</a:t>
            </a:r>
            <a:r>
              <a:rPr lang="es-ES_tradnl" sz="2000" dirty="0" smtClean="0"/>
              <a:t> i </a:t>
            </a:r>
            <a:r>
              <a:rPr lang="es-ES_tradnl" sz="2000" dirty="0" err="1" smtClean="0"/>
              <a:t>comunicatius</a:t>
            </a:r>
            <a:endParaRPr lang="es-ES_tradnl" sz="2000" dirty="0" smtClean="0"/>
          </a:p>
          <a:p>
            <a:pPr lvl="1">
              <a:buFontTx/>
              <a:buChar char="-"/>
            </a:pPr>
            <a:r>
              <a:rPr lang="es-ES_tradnl" sz="1600" dirty="0" err="1" smtClean="0"/>
              <a:t>Aspectes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didàctics</a:t>
            </a:r>
            <a:endParaRPr lang="es-ES_tradnl" sz="1600" dirty="0" smtClean="0"/>
          </a:p>
          <a:p>
            <a:pPr lvl="1">
              <a:buFontTx/>
              <a:buChar char="-"/>
            </a:pPr>
            <a:r>
              <a:rPr lang="es-ES_tradnl" sz="1600" dirty="0" err="1" smtClean="0"/>
              <a:t>Tipus</a:t>
            </a:r>
            <a:r>
              <a:rPr lang="es-ES_tradnl" sz="1600" dirty="0" smtClean="0"/>
              <a:t> de material</a:t>
            </a:r>
          </a:p>
          <a:p>
            <a:pPr lvl="1">
              <a:buFontTx/>
              <a:buChar char="-"/>
            </a:pPr>
            <a:r>
              <a:rPr lang="es-ES_tradnl" sz="1600" dirty="0" smtClean="0"/>
              <a:t>Estructura, </a:t>
            </a:r>
            <a:r>
              <a:rPr lang="es-ES_tradnl" sz="1600" dirty="0" err="1" smtClean="0"/>
              <a:t>Interficie</a:t>
            </a:r>
            <a:endParaRPr lang="es-ES_tradnl" sz="1600" dirty="0" smtClean="0"/>
          </a:p>
          <a:p>
            <a:pPr lvl="1">
              <a:buFontTx/>
              <a:buChar char="-"/>
            </a:pPr>
            <a:r>
              <a:rPr lang="es-ES_tradnl" sz="1600" dirty="0" err="1" smtClean="0"/>
              <a:t>Navegació</a:t>
            </a:r>
            <a:endParaRPr lang="es-ES_tradnl" sz="1600" dirty="0" smtClean="0"/>
          </a:p>
          <a:p>
            <a:pPr lvl="1">
              <a:buFontTx/>
              <a:buChar char="-"/>
            </a:pPr>
            <a:r>
              <a:rPr lang="es-ES_tradnl" sz="1600" dirty="0" err="1" smtClean="0"/>
              <a:t>Tractament</a:t>
            </a:r>
            <a:r>
              <a:rPr lang="es-ES_tradnl" sz="1600" dirty="0" smtClean="0"/>
              <a:t> de les </a:t>
            </a:r>
            <a:r>
              <a:rPr lang="es-ES_tradnl" sz="1600" dirty="0" err="1" smtClean="0"/>
              <a:t>respostes</a:t>
            </a:r>
            <a:r>
              <a:rPr lang="es-ES_tradnl" sz="1600" dirty="0" smtClean="0"/>
              <a:t>, </a:t>
            </a:r>
            <a:r>
              <a:rPr lang="es-ES_tradnl" sz="1600" dirty="0" err="1" smtClean="0"/>
              <a:t>seguimient</a:t>
            </a:r>
            <a:r>
              <a:rPr lang="es-ES_tradnl" sz="1600" dirty="0" smtClean="0"/>
              <a:t> de les </a:t>
            </a:r>
            <a:r>
              <a:rPr lang="es-ES_tradnl" sz="1600" dirty="0" err="1" smtClean="0"/>
              <a:t>respostes</a:t>
            </a:r>
            <a:endParaRPr lang="es-ES_tradnl" sz="1600" dirty="0" smtClean="0"/>
          </a:p>
          <a:p>
            <a:pPr lvl="1">
              <a:buFontTx/>
              <a:buChar char="-"/>
            </a:pPr>
            <a:r>
              <a:rPr lang="es-ES_tradnl" sz="1600" dirty="0" err="1" smtClean="0"/>
              <a:t>Accessibilitat</a:t>
            </a:r>
            <a:endParaRPr lang="es-ES_tradnl" sz="1600" dirty="0" smtClean="0"/>
          </a:p>
          <a:p>
            <a:pPr lvl="1">
              <a:buFontTx/>
              <a:buChar char="-"/>
            </a:pPr>
            <a:r>
              <a:rPr lang="es-ES_tradnl" sz="1600" dirty="0" err="1" smtClean="0"/>
              <a:t>Obert</a:t>
            </a:r>
            <a:r>
              <a:rPr lang="es-ES_tradnl" sz="1600" dirty="0" smtClean="0"/>
              <a:t> / </a:t>
            </a:r>
            <a:r>
              <a:rPr lang="es-ES_tradnl" sz="1600" dirty="0" err="1" smtClean="0"/>
              <a:t>Tancat</a:t>
            </a:r>
            <a:endParaRPr lang="es-ES_tradnl" sz="1600" dirty="0" smtClean="0"/>
          </a:p>
          <a:p>
            <a:pPr>
              <a:buFontTx/>
              <a:buChar char="-"/>
            </a:pPr>
            <a:r>
              <a:rPr lang="es-ES_tradnl" sz="2000" dirty="0" err="1" smtClean="0"/>
              <a:t>Documentació</a:t>
            </a:r>
            <a:r>
              <a:rPr lang="es-ES_tradnl" sz="2000" dirty="0" smtClean="0"/>
              <a:t>: </a:t>
            </a:r>
            <a:r>
              <a:rPr lang="es-ES_tradnl" sz="2000" dirty="0" err="1" smtClean="0"/>
              <a:t>guia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didàctica</a:t>
            </a:r>
            <a:endParaRPr lang="es-ES" sz="2000" dirty="0"/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sz="4000" dirty="0" smtClean="0"/>
          </a:p>
          <a:p>
            <a:pPr marL="0" indent="0" algn="ctr">
              <a:buNone/>
            </a:pPr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</Words>
  <Application>Microsoft Macintosh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1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fina perez</cp:lastModifiedBy>
  <cp:revision>2</cp:revision>
  <dcterms:created xsi:type="dcterms:W3CDTF">2013-09-19T17:11:33Z</dcterms:created>
  <dcterms:modified xsi:type="dcterms:W3CDTF">2013-10-27T17:10:48Z</dcterms:modified>
</cp:coreProperties>
</file>