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</a:t>
            </a:r>
            <a:r>
              <a:rPr lang="ca-ES" dirty="0" smtClean="0">
                <a:solidFill>
                  <a:srgbClr val="000090"/>
                </a:solidFill>
              </a:rPr>
              <a:t>3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Analitzar exemples d’utilització de les xarxes socials </a:t>
            </a:r>
            <a:r>
              <a:rPr lang="ca-ES" sz="4000" smtClean="0"/>
              <a:t>a l’educació.</a:t>
            </a:r>
            <a:endParaRPr lang="ca-E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3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10</cp:revision>
  <dcterms:created xsi:type="dcterms:W3CDTF">2013-09-19T17:11:33Z</dcterms:created>
  <dcterms:modified xsi:type="dcterms:W3CDTF">2013-09-29T08:20:21Z</dcterms:modified>
</cp:coreProperties>
</file>