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29/09/2013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</a:t>
            </a:r>
            <a:r>
              <a:rPr lang="ca-ES" dirty="0" smtClean="0">
                <a:solidFill>
                  <a:srgbClr val="000090"/>
                </a:solidFill>
              </a:rPr>
              <a:t>1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La utilització dels espais de comunicació i treball col·laboratiu </a:t>
            </a:r>
            <a:r>
              <a:rPr lang="ca-ES" sz="4000" smtClean="0"/>
              <a:t>de l’assignatura.</a:t>
            </a:r>
            <a:endParaRPr lang="ca-ES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1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8</cp:revision>
  <dcterms:created xsi:type="dcterms:W3CDTF">2013-09-19T17:11:33Z</dcterms:created>
  <dcterms:modified xsi:type="dcterms:W3CDTF">2013-09-29T08:18:46Z</dcterms:modified>
</cp:coreProperties>
</file>